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6" r:id="rId4"/>
    <p:sldId id="285" r:id="rId5"/>
    <p:sldId id="278" r:id="rId6"/>
    <p:sldId id="279" r:id="rId7"/>
    <p:sldId id="28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698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90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176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371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1725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05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4432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5790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699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41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775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828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666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604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232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996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9D4FCDF-E217-4EE6-89E4-6F7A8E0BF534}" type="datetimeFigureOut">
              <a:rPr lang="es-CL" smtClean="0"/>
              <a:t>29-11-2024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D7A3EE9-C6F2-4B01-96C5-78CF3603E6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73179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A2F34F-7582-DA68-C874-EE7CCFAB7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260" y="2641186"/>
            <a:ext cx="5950227" cy="1325563"/>
          </a:xfrm>
        </p:spPr>
        <p:txBody>
          <a:bodyPr>
            <a:noAutofit/>
          </a:bodyPr>
          <a:lstStyle/>
          <a:p>
            <a:pPr algn="just"/>
            <a:r>
              <a:rPr lang="es-CL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Conceptos básicos asociados a la seguridad de la información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A0FFF15-8C25-6F40-C6B0-413EED6B7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113" y="1868556"/>
            <a:ext cx="4342212" cy="312088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16066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7DFD98F-30CC-6F94-09F5-8EDC74CADE7B}"/>
              </a:ext>
            </a:extLst>
          </p:cNvPr>
          <p:cNvSpPr txBox="1"/>
          <p:nvPr/>
        </p:nvSpPr>
        <p:spPr>
          <a:xfrm>
            <a:off x="917713" y="528206"/>
            <a:ext cx="10356574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ES" sz="24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Conceptos básicos asociados a la seguridad de la información</a:t>
            </a:r>
          </a:p>
          <a:p>
            <a:pPr algn="just"/>
            <a:endParaRPr lang="es-ES" sz="2100" dirty="0">
              <a:latin typeface="Century Gothic" panose="020B0502020202020204" pitchFamily="34" charset="0"/>
            </a:endParaRPr>
          </a:p>
          <a:p>
            <a:pPr algn="just"/>
            <a:r>
              <a:rPr lang="es-ES" sz="23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Introducción</a:t>
            </a:r>
          </a:p>
          <a:p>
            <a:pPr algn="just"/>
            <a:endParaRPr lang="es-ES" sz="2300" dirty="0">
              <a:latin typeface="Century Gothic" panose="020B0502020202020204" pitchFamily="34" charset="0"/>
            </a:endParaRPr>
          </a:p>
          <a:p>
            <a:pPr algn="just"/>
            <a:r>
              <a:rPr lang="es-ES" sz="2300" dirty="0">
                <a:latin typeface="Century Gothic" panose="020B0502020202020204" pitchFamily="34" charset="0"/>
              </a:rPr>
              <a:t>El concepto de seguridad es muy antiguo, pues desde tiempos inmemorables los humanos han hecho esfuerzos y tomado medidas para proteger aquello que consideraban que era suyo o que tenía un valor que debía ser preservado.</a:t>
            </a:r>
          </a:p>
          <a:p>
            <a:pPr algn="just"/>
            <a:endParaRPr lang="es-ES" sz="2300" dirty="0">
              <a:latin typeface="Century Gothic" panose="020B0502020202020204" pitchFamily="34" charset="0"/>
            </a:endParaRPr>
          </a:p>
          <a:p>
            <a:pPr algn="just"/>
            <a:r>
              <a:rPr lang="es-ES" sz="2300" dirty="0">
                <a:latin typeface="Century Gothic" panose="020B0502020202020204" pitchFamily="34" charset="0"/>
              </a:rPr>
              <a:t>En la sociedad actual uno de los principales bienes a proteger, aquel que representa un mayor valor para los negocios, es la información, y de ahí la necesidad de protegerla, ya que el mundo está cada vez más conectado, y los ataques y las infraestructuras, redes y sistemas son cada vez más sofisticados.</a:t>
            </a:r>
          </a:p>
        </p:txBody>
      </p:sp>
    </p:spTree>
    <p:extLst>
      <p:ext uri="{BB962C8B-B14F-4D97-AF65-F5344CB8AC3E}">
        <p14:creationId xmlns:p14="http://schemas.microsoft.com/office/powerpoint/2010/main" val="272468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6E00C87-F189-5029-4C6E-845F0602A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5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82E3-8BC0-D466-8E6B-396386550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6414"/>
          </a:xfrm>
        </p:spPr>
        <p:txBody>
          <a:bodyPr>
            <a:normAutofit/>
          </a:bodyPr>
          <a:lstStyle/>
          <a:p>
            <a:pPr algn="ctr"/>
            <a:r>
              <a:rPr lang="es-CL" sz="3200" b="1" dirty="0">
                <a:solidFill>
                  <a:srgbClr val="FFFF00"/>
                </a:solidFill>
              </a:rPr>
              <a:t>Triada de la seguridad de la información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314866A-E0C5-5058-C819-86BBB08C837C}"/>
              </a:ext>
            </a:extLst>
          </p:cNvPr>
          <p:cNvSpPr txBox="1"/>
          <p:nvPr/>
        </p:nvSpPr>
        <p:spPr>
          <a:xfrm>
            <a:off x="838201" y="1303655"/>
            <a:ext cx="10363200" cy="5009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CL" sz="2400" kern="100" dirty="0">
                <a:solidFill>
                  <a:srgbClr val="FFC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confidencialidad </a:t>
            </a:r>
            <a:r>
              <a:rPr lang="es-CL" sz="24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refiere a la protección de la información contra el acceso no autorizado. El objetivo es garantizar que solo las personas autorizadas tengan acceso a la información confidencial.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CL" sz="2400" kern="100" dirty="0">
                <a:solidFill>
                  <a:srgbClr val="FFC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integridad </a:t>
            </a:r>
            <a:r>
              <a:rPr lang="es-CL" sz="24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refiere a la protección de la precisión y la integridad de la información. Implica asegurarse de que los datos no sean alterados de manera no autorizada, garantizando su exactitud y confiabilidad.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CL" sz="2400" kern="100" dirty="0">
                <a:solidFill>
                  <a:srgbClr val="FFC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disponibilidad </a:t>
            </a:r>
            <a:r>
              <a:rPr lang="es-CL" sz="24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refiere a asegurar que la información esté disponible y accesible cuando sea necesario. Esto implica garantizar que los sistemas y los datos estén disponibles y funcionando correctamente para los usuarios autorizados.</a:t>
            </a:r>
          </a:p>
        </p:txBody>
      </p:sp>
    </p:spTree>
    <p:extLst>
      <p:ext uri="{BB962C8B-B14F-4D97-AF65-F5344CB8AC3E}">
        <p14:creationId xmlns:p14="http://schemas.microsoft.com/office/powerpoint/2010/main" val="404416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D11C19B-6B49-9377-007A-345624428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81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A7571EB-15F9-37D1-177D-8D0CC096B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37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93FCB52-379B-00F6-0EC7-26926C7D7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74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rofundidad">
  <a:themeElements>
    <a:clrScheme name="Profundidad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</Template>
  <TotalTime>606</TotalTime>
  <Words>229</Words>
  <Application>Microsoft Office PowerPoint</Application>
  <PresentationFormat>Panorámica</PresentationFormat>
  <Paragraphs>12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Corbel</vt:lpstr>
      <vt:lpstr>Wingdings</vt:lpstr>
      <vt:lpstr>Profundidad</vt:lpstr>
      <vt:lpstr>Conceptos básicos asociados a la seguridad de la información</vt:lpstr>
      <vt:lpstr>Presentación de PowerPoint</vt:lpstr>
      <vt:lpstr>Presentación de PowerPoint</vt:lpstr>
      <vt:lpstr>Triada de la seguridad de la información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Lautaro Cabezas</dc:creator>
  <cp:lastModifiedBy>Lautaro Cabezas</cp:lastModifiedBy>
  <cp:revision>62</cp:revision>
  <dcterms:created xsi:type="dcterms:W3CDTF">2024-06-15T19:30:41Z</dcterms:created>
  <dcterms:modified xsi:type="dcterms:W3CDTF">2024-11-30T01:38:42Z</dcterms:modified>
</cp:coreProperties>
</file>