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77" r:id="rId4"/>
    <p:sldId id="278" r:id="rId5"/>
    <p:sldId id="279" r:id="rId6"/>
    <p:sldId id="280" r:id="rId7"/>
    <p:sldId id="281" r:id="rId8"/>
    <p:sldId id="282" r:id="rId9"/>
    <p:sldId id="283" r:id="rId10"/>
    <p:sldId id="284" r:id="rId11"/>
    <p:sldId id="285" r:id="rId12"/>
    <p:sldId id="286" r:id="rId13"/>
    <p:sldId id="287" r:id="rId14"/>
    <p:sldId id="300" r:id="rId15"/>
    <p:sldId id="261" r:id="rId16"/>
    <p:sldId id="262" r:id="rId17"/>
    <p:sldId id="263" r:id="rId18"/>
    <p:sldId id="264" r:id="rId19"/>
    <p:sldId id="265" r:id="rId20"/>
    <p:sldId id="266" r:id="rId2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94" autoAdjust="0"/>
  </p:normalViewPr>
  <p:slideViewPr>
    <p:cSldViewPr snapToGrid="0" snapToObjects="1" showGuides="1">
      <p:cViewPr varScale="1">
        <p:scale>
          <a:sx n="74" d="100"/>
          <a:sy n="74" d="100"/>
        </p:scale>
        <p:origin x="552"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1" Type="http://schemas.openxmlformats.org/officeDocument/2006/relationships/image" Target="../media/image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02B639-068E-4707-840D-3FC402E4D731}" type="doc">
      <dgm:prSet loTypeId="urn:microsoft.com/office/officeart/2005/8/layout/cycle2" loCatId="cycle" qsTypeId="urn:microsoft.com/office/officeart/2005/8/quickstyle/simple1" qsCatId="simple" csTypeId="urn:microsoft.com/office/officeart/2005/8/colors/colorful2" csCatId="colorful"/>
      <dgm:spPr/>
      <dgm:t>
        <a:bodyPr/>
        <a:lstStyle/>
        <a:p>
          <a:endParaRPr lang="es-CL"/>
        </a:p>
      </dgm:t>
    </dgm:pt>
    <dgm:pt modelId="{49ADCFB3-D623-406E-AFA4-1D37F635C6D8}">
      <dgm:prSet/>
      <dgm:spPr/>
      <dgm:t>
        <a:bodyPr/>
        <a:lstStyle/>
        <a:p>
          <a:pPr rtl="0"/>
          <a:r>
            <a:rPr lang="es-CL" dirty="0"/>
            <a:t>Especificar tipos de datos</a:t>
          </a:r>
        </a:p>
      </dgm:t>
    </dgm:pt>
    <dgm:pt modelId="{74B79F78-1F6C-41F4-8017-59C974362969}" type="parTrans" cxnId="{4E5AEA68-72FC-4AE0-8B04-C5B43A2B676A}">
      <dgm:prSet/>
      <dgm:spPr/>
      <dgm:t>
        <a:bodyPr/>
        <a:lstStyle/>
        <a:p>
          <a:endParaRPr lang="es-CL"/>
        </a:p>
      </dgm:t>
    </dgm:pt>
    <dgm:pt modelId="{3FCA6C05-72C4-4073-B00D-FA5FF3ED3824}" type="sibTrans" cxnId="{4E5AEA68-72FC-4AE0-8B04-C5B43A2B676A}">
      <dgm:prSet/>
      <dgm:spPr/>
      <dgm:t>
        <a:bodyPr/>
        <a:lstStyle/>
        <a:p>
          <a:endParaRPr lang="es-CL"/>
        </a:p>
      </dgm:t>
    </dgm:pt>
    <dgm:pt modelId="{7B7B046C-D052-43AD-BCAF-700C83EE5517}">
      <dgm:prSet/>
      <dgm:spPr/>
      <dgm:t>
        <a:bodyPr/>
        <a:lstStyle/>
        <a:p>
          <a:pPr rtl="0"/>
          <a:r>
            <a:rPr lang="es-CL" dirty="0"/>
            <a:t>Formatear datos en el modelo de datos</a:t>
          </a:r>
        </a:p>
      </dgm:t>
    </dgm:pt>
    <dgm:pt modelId="{D245B4A3-FE7F-425C-A240-878254DBF308}" type="parTrans" cxnId="{FC866F85-C10D-42FA-9425-8A6680911944}">
      <dgm:prSet/>
      <dgm:spPr/>
      <dgm:t>
        <a:bodyPr/>
        <a:lstStyle/>
        <a:p>
          <a:endParaRPr lang="es-CL"/>
        </a:p>
      </dgm:t>
    </dgm:pt>
    <dgm:pt modelId="{87CECC1F-03AB-4039-A175-8C582D9F3E70}" type="sibTrans" cxnId="{FC866F85-C10D-42FA-9425-8A6680911944}">
      <dgm:prSet/>
      <dgm:spPr/>
      <dgm:t>
        <a:bodyPr/>
        <a:lstStyle/>
        <a:p>
          <a:endParaRPr lang="es-CL"/>
        </a:p>
      </dgm:t>
    </dgm:pt>
    <dgm:pt modelId="{D81DDB11-2E71-47C5-A947-83543E8E86A4}">
      <dgm:prSet/>
      <dgm:spPr/>
      <dgm:t>
        <a:bodyPr/>
        <a:lstStyle/>
        <a:p>
          <a:pPr rtl="0"/>
          <a:r>
            <a:rPr lang="es-CL" dirty="0"/>
            <a:t>Categorizar datos</a:t>
          </a:r>
        </a:p>
      </dgm:t>
    </dgm:pt>
    <dgm:pt modelId="{C1EC328F-E555-4E30-A7F3-8ADBE5F2707A}" type="parTrans" cxnId="{8E1126E1-47B7-4D80-9B75-AD82EBDE8010}">
      <dgm:prSet/>
      <dgm:spPr/>
      <dgm:t>
        <a:bodyPr/>
        <a:lstStyle/>
        <a:p>
          <a:endParaRPr lang="es-CL"/>
        </a:p>
      </dgm:t>
    </dgm:pt>
    <dgm:pt modelId="{696F28F1-0F47-4302-B42C-9DCFD0C9EAC4}" type="sibTrans" cxnId="{8E1126E1-47B7-4D80-9B75-AD82EBDE8010}">
      <dgm:prSet/>
      <dgm:spPr/>
      <dgm:t>
        <a:bodyPr/>
        <a:lstStyle/>
        <a:p>
          <a:endParaRPr lang="es-CL"/>
        </a:p>
      </dgm:t>
    </dgm:pt>
    <dgm:pt modelId="{67935D0C-3625-4F7E-B009-2ACF15536AC2}">
      <dgm:prSet/>
      <dgm:spPr/>
      <dgm:t>
        <a:bodyPr/>
        <a:lstStyle/>
        <a:p>
          <a:pPr rtl="0"/>
          <a:r>
            <a:rPr lang="es-CL" dirty="0"/>
            <a:t>Aplicar ordenamiento</a:t>
          </a:r>
        </a:p>
      </dgm:t>
    </dgm:pt>
    <dgm:pt modelId="{6631DE44-1FE2-495E-ADBB-FACCD7AE74D9}" type="parTrans" cxnId="{A1C6ACE1-1961-45EC-8424-5B474C01E4FD}">
      <dgm:prSet/>
      <dgm:spPr/>
      <dgm:t>
        <a:bodyPr/>
        <a:lstStyle/>
        <a:p>
          <a:endParaRPr lang="es-CL"/>
        </a:p>
      </dgm:t>
    </dgm:pt>
    <dgm:pt modelId="{2D17E610-6B3B-4913-8EE2-0830D6D7E674}" type="sibTrans" cxnId="{A1C6ACE1-1961-45EC-8424-5B474C01E4FD}">
      <dgm:prSet/>
      <dgm:spPr/>
      <dgm:t>
        <a:bodyPr/>
        <a:lstStyle/>
        <a:p>
          <a:endParaRPr lang="es-CL"/>
        </a:p>
      </dgm:t>
    </dgm:pt>
    <dgm:pt modelId="{1EE1FD69-7C05-40B5-A0B8-ED72EAB7017B}">
      <dgm:prSet/>
      <dgm:spPr/>
      <dgm:t>
        <a:bodyPr/>
        <a:lstStyle/>
        <a:p>
          <a:pPr rtl="0"/>
          <a:r>
            <a:rPr lang="es-CL" dirty="0"/>
            <a:t>Establecer relaciones</a:t>
          </a:r>
        </a:p>
      </dgm:t>
    </dgm:pt>
    <dgm:pt modelId="{1D8F5718-9C59-4B10-A97D-D74E6EEFB6E3}" type="parTrans" cxnId="{B58669E1-B38E-4134-A010-10BF3C13BF50}">
      <dgm:prSet/>
      <dgm:spPr/>
      <dgm:t>
        <a:bodyPr/>
        <a:lstStyle/>
        <a:p>
          <a:endParaRPr lang="es-CL"/>
        </a:p>
      </dgm:t>
    </dgm:pt>
    <dgm:pt modelId="{D82B2F24-8D32-43B3-8ED4-0CB0E75EB820}" type="sibTrans" cxnId="{B58669E1-B38E-4134-A010-10BF3C13BF50}">
      <dgm:prSet/>
      <dgm:spPr/>
      <dgm:t>
        <a:bodyPr/>
        <a:lstStyle/>
        <a:p>
          <a:endParaRPr lang="es-CL"/>
        </a:p>
      </dgm:t>
    </dgm:pt>
    <dgm:pt modelId="{8C896C94-B836-4C25-8CE3-0BE23E9DDB48}" type="pres">
      <dgm:prSet presAssocID="{F402B639-068E-4707-840D-3FC402E4D731}" presName="cycle" presStyleCnt="0">
        <dgm:presLayoutVars>
          <dgm:dir/>
          <dgm:resizeHandles val="exact"/>
        </dgm:presLayoutVars>
      </dgm:prSet>
      <dgm:spPr/>
    </dgm:pt>
    <dgm:pt modelId="{544B40F6-BF21-448F-AB51-73CC67B21DAF}" type="pres">
      <dgm:prSet presAssocID="{49ADCFB3-D623-406E-AFA4-1D37F635C6D8}" presName="node" presStyleLbl="node1" presStyleIdx="0" presStyleCnt="5">
        <dgm:presLayoutVars>
          <dgm:bulletEnabled val="1"/>
        </dgm:presLayoutVars>
      </dgm:prSet>
      <dgm:spPr/>
    </dgm:pt>
    <dgm:pt modelId="{08CCE629-7DD5-4804-A6C4-EDE09F5E50E2}" type="pres">
      <dgm:prSet presAssocID="{3FCA6C05-72C4-4073-B00D-FA5FF3ED3824}" presName="sibTrans" presStyleLbl="sibTrans2D1" presStyleIdx="0" presStyleCnt="5"/>
      <dgm:spPr/>
    </dgm:pt>
    <dgm:pt modelId="{5ED75920-3461-4F62-8AFD-665FD98EF793}" type="pres">
      <dgm:prSet presAssocID="{3FCA6C05-72C4-4073-B00D-FA5FF3ED3824}" presName="connectorText" presStyleLbl="sibTrans2D1" presStyleIdx="0" presStyleCnt="5"/>
      <dgm:spPr/>
    </dgm:pt>
    <dgm:pt modelId="{F8D73814-2A92-4777-B748-A14CB9D0807B}" type="pres">
      <dgm:prSet presAssocID="{7B7B046C-D052-43AD-BCAF-700C83EE5517}" presName="node" presStyleLbl="node1" presStyleIdx="1" presStyleCnt="5">
        <dgm:presLayoutVars>
          <dgm:bulletEnabled val="1"/>
        </dgm:presLayoutVars>
      </dgm:prSet>
      <dgm:spPr/>
    </dgm:pt>
    <dgm:pt modelId="{70BB2855-ACFD-4B46-953C-A2DB4BB1F8D3}" type="pres">
      <dgm:prSet presAssocID="{87CECC1F-03AB-4039-A175-8C582D9F3E70}" presName="sibTrans" presStyleLbl="sibTrans2D1" presStyleIdx="1" presStyleCnt="5"/>
      <dgm:spPr/>
    </dgm:pt>
    <dgm:pt modelId="{62956B56-709C-4193-8558-B5B190E1380F}" type="pres">
      <dgm:prSet presAssocID="{87CECC1F-03AB-4039-A175-8C582D9F3E70}" presName="connectorText" presStyleLbl="sibTrans2D1" presStyleIdx="1" presStyleCnt="5"/>
      <dgm:spPr/>
    </dgm:pt>
    <dgm:pt modelId="{4EDFA171-3631-49B5-9E4E-B2D9F19C38AE}" type="pres">
      <dgm:prSet presAssocID="{D81DDB11-2E71-47C5-A947-83543E8E86A4}" presName="node" presStyleLbl="node1" presStyleIdx="2" presStyleCnt="5">
        <dgm:presLayoutVars>
          <dgm:bulletEnabled val="1"/>
        </dgm:presLayoutVars>
      </dgm:prSet>
      <dgm:spPr/>
    </dgm:pt>
    <dgm:pt modelId="{D15E3C0F-60AD-471F-994A-1ED11DEDA6A7}" type="pres">
      <dgm:prSet presAssocID="{696F28F1-0F47-4302-B42C-9DCFD0C9EAC4}" presName="sibTrans" presStyleLbl="sibTrans2D1" presStyleIdx="2" presStyleCnt="5"/>
      <dgm:spPr/>
    </dgm:pt>
    <dgm:pt modelId="{A43C702C-DD92-4DEE-85DE-78E5B9CC2AED}" type="pres">
      <dgm:prSet presAssocID="{696F28F1-0F47-4302-B42C-9DCFD0C9EAC4}" presName="connectorText" presStyleLbl="sibTrans2D1" presStyleIdx="2" presStyleCnt="5"/>
      <dgm:spPr/>
    </dgm:pt>
    <dgm:pt modelId="{96733FF6-6DD3-4959-82D0-7EE1F0E33675}" type="pres">
      <dgm:prSet presAssocID="{67935D0C-3625-4F7E-B009-2ACF15536AC2}" presName="node" presStyleLbl="node1" presStyleIdx="3" presStyleCnt="5">
        <dgm:presLayoutVars>
          <dgm:bulletEnabled val="1"/>
        </dgm:presLayoutVars>
      </dgm:prSet>
      <dgm:spPr/>
    </dgm:pt>
    <dgm:pt modelId="{C4591EC6-D708-4AD5-ABC4-1B35FF4643E0}" type="pres">
      <dgm:prSet presAssocID="{2D17E610-6B3B-4913-8EE2-0830D6D7E674}" presName="sibTrans" presStyleLbl="sibTrans2D1" presStyleIdx="3" presStyleCnt="5"/>
      <dgm:spPr/>
    </dgm:pt>
    <dgm:pt modelId="{5A385109-4491-4753-8531-4FD218A3F414}" type="pres">
      <dgm:prSet presAssocID="{2D17E610-6B3B-4913-8EE2-0830D6D7E674}" presName="connectorText" presStyleLbl="sibTrans2D1" presStyleIdx="3" presStyleCnt="5"/>
      <dgm:spPr/>
    </dgm:pt>
    <dgm:pt modelId="{1BB764D2-1D57-43E3-A9CE-E124F2EE8857}" type="pres">
      <dgm:prSet presAssocID="{1EE1FD69-7C05-40B5-A0B8-ED72EAB7017B}" presName="node" presStyleLbl="node1" presStyleIdx="4" presStyleCnt="5">
        <dgm:presLayoutVars>
          <dgm:bulletEnabled val="1"/>
        </dgm:presLayoutVars>
      </dgm:prSet>
      <dgm:spPr/>
    </dgm:pt>
    <dgm:pt modelId="{13F59253-6354-4490-A3B9-932EBDA35ADA}" type="pres">
      <dgm:prSet presAssocID="{D82B2F24-8D32-43B3-8ED4-0CB0E75EB820}" presName="sibTrans" presStyleLbl="sibTrans2D1" presStyleIdx="4" presStyleCnt="5"/>
      <dgm:spPr/>
    </dgm:pt>
    <dgm:pt modelId="{86DBF748-DCC1-4E57-8A60-50D5FEAFAA2A}" type="pres">
      <dgm:prSet presAssocID="{D82B2F24-8D32-43B3-8ED4-0CB0E75EB820}" presName="connectorText" presStyleLbl="sibTrans2D1" presStyleIdx="4" presStyleCnt="5"/>
      <dgm:spPr/>
    </dgm:pt>
  </dgm:ptLst>
  <dgm:cxnLst>
    <dgm:cxn modelId="{3AD68903-2B8B-475E-8E24-4A9BD1EBE1F6}" type="presOf" srcId="{F402B639-068E-4707-840D-3FC402E4D731}" destId="{8C896C94-B836-4C25-8CE3-0BE23E9DDB48}" srcOrd="0" destOrd="0" presId="urn:microsoft.com/office/officeart/2005/8/layout/cycle2"/>
    <dgm:cxn modelId="{F1784C1B-F85A-4796-95BB-5834C82BAB11}" type="presOf" srcId="{696F28F1-0F47-4302-B42C-9DCFD0C9EAC4}" destId="{A43C702C-DD92-4DEE-85DE-78E5B9CC2AED}" srcOrd="1" destOrd="0" presId="urn:microsoft.com/office/officeart/2005/8/layout/cycle2"/>
    <dgm:cxn modelId="{08A6561B-0BF1-4E4C-BA73-AF65057C4F55}" type="presOf" srcId="{3FCA6C05-72C4-4073-B00D-FA5FF3ED3824}" destId="{5ED75920-3461-4F62-8AFD-665FD98EF793}" srcOrd="1" destOrd="0" presId="urn:microsoft.com/office/officeart/2005/8/layout/cycle2"/>
    <dgm:cxn modelId="{F6472C5D-9158-471F-B909-B94EF2144125}" type="presOf" srcId="{87CECC1F-03AB-4039-A175-8C582D9F3E70}" destId="{62956B56-709C-4193-8558-B5B190E1380F}" srcOrd="1" destOrd="0" presId="urn:microsoft.com/office/officeart/2005/8/layout/cycle2"/>
    <dgm:cxn modelId="{0EE68A45-2456-47B1-9EFB-4C1979F67D7A}" type="presOf" srcId="{D82B2F24-8D32-43B3-8ED4-0CB0E75EB820}" destId="{13F59253-6354-4490-A3B9-932EBDA35ADA}" srcOrd="0" destOrd="0" presId="urn:microsoft.com/office/officeart/2005/8/layout/cycle2"/>
    <dgm:cxn modelId="{4E5AEA68-72FC-4AE0-8B04-C5B43A2B676A}" srcId="{F402B639-068E-4707-840D-3FC402E4D731}" destId="{49ADCFB3-D623-406E-AFA4-1D37F635C6D8}" srcOrd="0" destOrd="0" parTransId="{74B79F78-1F6C-41F4-8017-59C974362969}" sibTransId="{3FCA6C05-72C4-4073-B00D-FA5FF3ED3824}"/>
    <dgm:cxn modelId="{A4AF4054-30DC-4DC6-A5E5-597E4DD35CDC}" type="presOf" srcId="{1EE1FD69-7C05-40B5-A0B8-ED72EAB7017B}" destId="{1BB764D2-1D57-43E3-A9CE-E124F2EE8857}" srcOrd="0" destOrd="0" presId="urn:microsoft.com/office/officeart/2005/8/layout/cycle2"/>
    <dgm:cxn modelId="{DA1E757C-38C2-48C5-BAAD-C01AF3987422}" type="presOf" srcId="{67935D0C-3625-4F7E-B009-2ACF15536AC2}" destId="{96733FF6-6DD3-4959-82D0-7EE1F0E33675}" srcOrd="0" destOrd="0" presId="urn:microsoft.com/office/officeart/2005/8/layout/cycle2"/>
    <dgm:cxn modelId="{FC866F85-C10D-42FA-9425-8A6680911944}" srcId="{F402B639-068E-4707-840D-3FC402E4D731}" destId="{7B7B046C-D052-43AD-BCAF-700C83EE5517}" srcOrd="1" destOrd="0" parTransId="{D245B4A3-FE7F-425C-A240-878254DBF308}" sibTransId="{87CECC1F-03AB-4039-A175-8C582D9F3E70}"/>
    <dgm:cxn modelId="{2A879F9A-64D6-4AB9-B34B-90B5601923E1}" type="presOf" srcId="{3FCA6C05-72C4-4073-B00D-FA5FF3ED3824}" destId="{08CCE629-7DD5-4804-A6C4-EDE09F5E50E2}" srcOrd="0" destOrd="0" presId="urn:microsoft.com/office/officeart/2005/8/layout/cycle2"/>
    <dgm:cxn modelId="{1AB483AB-FC41-4D1B-8133-67E04DD5586B}" type="presOf" srcId="{696F28F1-0F47-4302-B42C-9DCFD0C9EAC4}" destId="{D15E3C0F-60AD-471F-994A-1ED11DEDA6A7}" srcOrd="0" destOrd="0" presId="urn:microsoft.com/office/officeart/2005/8/layout/cycle2"/>
    <dgm:cxn modelId="{935BC7AB-5F53-4230-9EB6-6C9EC089AC64}" type="presOf" srcId="{D82B2F24-8D32-43B3-8ED4-0CB0E75EB820}" destId="{86DBF748-DCC1-4E57-8A60-50D5FEAFAA2A}" srcOrd="1" destOrd="0" presId="urn:microsoft.com/office/officeart/2005/8/layout/cycle2"/>
    <dgm:cxn modelId="{A777DDBD-6FAE-4746-A71D-73091D0D81EE}" type="presOf" srcId="{49ADCFB3-D623-406E-AFA4-1D37F635C6D8}" destId="{544B40F6-BF21-448F-AB51-73CC67B21DAF}" srcOrd="0" destOrd="0" presId="urn:microsoft.com/office/officeart/2005/8/layout/cycle2"/>
    <dgm:cxn modelId="{CD2554C4-3566-485E-A6FF-C14214162D24}" type="presOf" srcId="{87CECC1F-03AB-4039-A175-8C582D9F3E70}" destId="{70BB2855-ACFD-4B46-953C-A2DB4BB1F8D3}" srcOrd="0" destOrd="0" presId="urn:microsoft.com/office/officeart/2005/8/layout/cycle2"/>
    <dgm:cxn modelId="{5C3CE1C7-2A76-48C9-AE09-3CD082F1BC14}" type="presOf" srcId="{7B7B046C-D052-43AD-BCAF-700C83EE5517}" destId="{F8D73814-2A92-4777-B748-A14CB9D0807B}" srcOrd="0" destOrd="0" presId="urn:microsoft.com/office/officeart/2005/8/layout/cycle2"/>
    <dgm:cxn modelId="{8E1126E1-47B7-4D80-9B75-AD82EBDE8010}" srcId="{F402B639-068E-4707-840D-3FC402E4D731}" destId="{D81DDB11-2E71-47C5-A947-83543E8E86A4}" srcOrd="2" destOrd="0" parTransId="{C1EC328F-E555-4E30-A7F3-8ADBE5F2707A}" sibTransId="{696F28F1-0F47-4302-B42C-9DCFD0C9EAC4}"/>
    <dgm:cxn modelId="{B58669E1-B38E-4134-A010-10BF3C13BF50}" srcId="{F402B639-068E-4707-840D-3FC402E4D731}" destId="{1EE1FD69-7C05-40B5-A0B8-ED72EAB7017B}" srcOrd="4" destOrd="0" parTransId="{1D8F5718-9C59-4B10-A97D-D74E6EEFB6E3}" sibTransId="{D82B2F24-8D32-43B3-8ED4-0CB0E75EB820}"/>
    <dgm:cxn modelId="{A1C6ACE1-1961-45EC-8424-5B474C01E4FD}" srcId="{F402B639-068E-4707-840D-3FC402E4D731}" destId="{67935D0C-3625-4F7E-B009-2ACF15536AC2}" srcOrd="3" destOrd="0" parTransId="{6631DE44-1FE2-495E-ADBB-FACCD7AE74D9}" sibTransId="{2D17E610-6B3B-4913-8EE2-0830D6D7E674}"/>
    <dgm:cxn modelId="{C786B4EF-3C88-434E-BD5E-666E1C280AB5}" type="presOf" srcId="{2D17E610-6B3B-4913-8EE2-0830D6D7E674}" destId="{5A385109-4491-4753-8531-4FD218A3F414}" srcOrd="1" destOrd="0" presId="urn:microsoft.com/office/officeart/2005/8/layout/cycle2"/>
    <dgm:cxn modelId="{815679F5-E52E-433B-868E-8F270C1731F8}" type="presOf" srcId="{2D17E610-6B3B-4913-8EE2-0830D6D7E674}" destId="{C4591EC6-D708-4AD5-ABC4-1B35FF4643E0}" srcOrd="0" destOrd="0" presId="urn:microsoft.com/office/officeart/2005/8/layout/cycle2"/>
    <dgm:cxn modelId="{D5C1C0F7-F9E6-4B19-A45B-0083A0F8396F}" type="presOf" srcId="{D81DDB11-2E71-47C5-A947-83543E8E86A4}" destId="{4EDFA171-3631-49B5-9E4E-B2D9F19C38AE}" srcOrd="0" destOrd="0" presId="urn:microsoft.com/office/officeart/2005/8/layout/cycle2"/>
    <dgm:cxn modelId="{CA967204-AD37-4100-B850-1A7B7B2E75CD}" type="presParOf" srcId="{8C896C94-B836-4C25-8CE3-0BE23E9DDB48}" destId="{544B40F6-BF21-448F-AB51-73CC67B21DAF}" srcOrd="0" destOrd="0" presId="urn:microsoft.com/office/officeart/2005/8/layout/cycle2"/>
    <dgm:cxn modelId="{82C1314C-54C7-49DC-8D26-2DD0322CDB72}" type="presParOf" srcId="{8C896C94-B836-4C25-8CE3-0BE23E9DDB48}" destId="{08CCE629-7DD5-4804-A6C4-EDE09F5E50E2}" srcOrd="1" destOrd="0" presId="urn:microsoft.com/office/officeart/2005/8/layout/cycle2"/>
    <dgm:cxn modelId="{E0BB53B7-A02F-4934-A3B6-BB0919161FD3}" type="presParOf" srcId="{08CCE629-7DD5-4804-A6C4-EDE09F5E50E2}" destId="{5ED75920-3461-4F62-8AFD-665FD98EF793}" srcOrd="0" destOrd="0" presId="urn:microsoft.com/office/officeart/2005/8/layout/cycle2"/>
    <dgm:cxn modelId="{054C54A7-8B82-492D-8547-A5C00D1EA7B3}" type="presParOf" srcId="{8C896C94-B836-4C25-8CE3-0BE23E9DDB48}" destId="{F8D73814-2A92-4777-B748-A14CB9D0807B}" srcOrd="2" destOrd="0" presId="urn:microsoft.com/office/officeart/2005/8/layout/cycle2"/>
    <dgm:cxn modelId="{6840D77D-658C-4387-9B64-EBE1BC71E300}" type="presParOf" srcId="{8C896C94-B836-4C25-8CE3-0BE23E9DDB48}" destId="{70BB2855-ACFD-4B46-953C-A2DB4BB1F8D3}" srcOrd="3" destOrd="0" presId="urn:microsoft.com/office/officeart/2005/8/layout/cycle2"/>
    <dgm:cxn modelId="{4DC4CF5E-8E10-4FCA-81EA-7BF84D84B08A}" type="presParOf" srcId="{70BB2855-ACFD-4B46-953C-A2DB4BB1F8D3}" destId="{62956B56-709C-4193-8558-B5B190E1380F}" srcOrd="0" destOrd="0" presId="urn:microsoft.com/office/officeart/2005/8/layout/cycle2"/>
    <dgm:cxn modelId="{D9E2453C-7591-45C0-BBFC-A8747DC671F1}" type="presParOf" srcId="{8C896C94-B836-4C25-8CE3-0BE23E9DDB48}" destId="{4EDFA171-3631-49B5-9E4E-B2D9F19C38AE}" srcOrd="4" destOrd="0" presId="urn:microsoft.com/office/officeart/2005/8/layout/cycle2"/>
    <dgm:cxn modelId="{A5A5398F-FC92-4FDF-9BC2-DBCEA99709D9}" type="presParOf" srcId="{8C896C94-B836-4C25-8CE3-0BE23E9DDB48}" destId="{D15E3C0F-60AD-471F-994A-1ED11DEDA6A7}" srcOrd="5" destOrd="0" presId="urn:microsoft.com/office/officeart/2005/8/layout/cycle2"/>
    <dgm:cxn modelId="{5A791FE4-B756-4166-A345-3DB385DF7B15}" type="presParOf" srcId="{D15E3C0F-60AD-471F-994A-1ED11DEDA6A7}" destId="{A43C702C-DD92-4DEE-85DE-78E5B9CC2AED}" srcOrd="0" destOrd="0" presId="urn:microsoft.com/office/officeart/2005/8/layout/cycle2"/>
    <dgm:cxn modelId="{C44FFE8C-7ED2-4238-8767-AD073125E657}" type="presParOf" srcId="{8C896C94-B836-4C25-8CE3-0BE23E9DDB48}" destId="{96733FF6-6DD3-4959-82D0-7EE1F0E33675}" srcOrd="6" destOrd="0" presId="urn:microsoft.com/office/officeart/2005/8/layout/cycle2"/>
    <dgm:cxn modelId="{D88F5122-28C9-4347-9685-C0C1F1033CBF}" type="presParOf" srcId="{8C896C94-B836-4C25-8CE3-0BE23E9DDB48}" destId="{C4591EC6-D708-4AD5-ABC4-1B35FF4643E0}" srcOrd="7" destOrd="0" presId="urn:microsoft.com/office/officeart/2005/8/layout/cycle2"/>
    <dgm:cxn modelId="{1E8E90AF-A47D-4679-9D08-F919378D9CF4}" type="presParOf" srcId="{C4591EC6-D708-4AD5-ABC4-1B35FF4643E0}" destId="{5A385109-4491-4753-8531-4FD218A3F414}" srcOrd="0" destOrd="0" presId="urn:microsoft.com/office/officeart/2005/8/layout/cycle2"/>
    <dgm:cxn modelId="{A5415BB9-FF44-4D60-A02A-0C561015DADA}" type="presParOf" srcId="{8C896C94-B836-4C25-8CE3-0BE23E9DDB48}" destId="{1BB764D2-1D57-43E3-A9CE-E124F2EE8857}" srcOrd="8" destOrd="0" presId="urn:microsoft.com/office/officeart/2005/8/layout/cycle2"/>
    <dgm:cxn modelId="{429F02F6-ABF3-4980-994F-7529E4D2E800}" type="presParOf" srcId="{8C896C94-B836-4C25-8CE3-0BE23E9DDB48}" destId="{13F59253-6354-4490-A3B9-932EBDA35ADA}" srcOrd="9" destOrd="0" presId="urn:microsoft.com/office/officeart/2005/8/layout/cycle2"/>
    <dgm:cxn modelId="{8B5B5686-B666-4DD3-AD17-93ED074544B2}" type="presParOf" srcId="{13F59253-6354-4490-A3B9-932EBDA35ADA}" destId="{86DBF748-DCC1-4E57-8A60-50D5FEAFAA2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846C85-B018-478F-8D36-A68B77288D5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1C580F93-A90A-40E1-9237-5A92A62FD503}">
      <dgm:prSet phldrT="[Texto]"/>
      <dgm:spPr/>
      <dgm:t>
        <a:bodyPr/>
        <a:lstStyle/>
        <a:p>
          <a:r>
            <a:rPr lang="es-CL" noProof="0" dirty="0">
              <a:latin typeface="Times New Roman"/>
            </a:rPr>
            <a:t>Crear métricas derivadas que aparecerán en las visualizaciones</a:t>
          </a:r>
          <a:endParaRPr lang="es-CL" noProof="0" dirty="0"/>
        </a:p>
      </dgm:t>
    </dgm:pt>
    <dgm:pt modelId="{B773716B-421D-4553-9B00-8E51AF6918C7}" type="parTrans" cxnId="{C955C75E-7AAD-4288-ADA2-784CE5B87F8B}">
      <dgm:prSet/>
      <dgm:spPr/>
      <dgm:t>
        <a:bodyPr/>
        <a:lstStyle/>
        <a:p>
          <a:endParaRPr lang="es-CL"/>
        </a:p>
      </dgm:t>
    </dgm:pt>
    <dgm:pt modelId="{106DCDD0-099A-4C72-ACC3-2697F528DD7A}" type="sibTrans" cxnId="{C955C75E-7AAD-4288-ADA2-784CE5B87F8B}">
      <dgm:prSet/>
      <dgm:spPr/>
      <dgm:t>
        <a:bodyPr/>
        <a:lstStyle/>
        <a:p>
          <a:endParaRPr lang="es-CL"/>
        </a:p>
      </dgm:t>
    </dgm:pt>
    <dgm:pt modelId="{008CA6FC-984A-41F0-8D12-D1F083FBE5F0}">
      <dgm:prSet phldrT="[Texto]"/>
      <dgm:spPr/>
      <dgm:t>
        <a:bodyPr/>
        <a:lstStyle/>
        <a:p>
          <a:r>
            <a:rPr lang="es-CL" noProof="0" dirty="0">
              <a:latin typeface="Times New Roman"/>
            </a:rPr>
            <a:t>Agregar elementos que usa para filtrar paginas o visualizaciones.</a:t>
          </a:r>
          <a:endParaRPr lang="es-CL" noProof="0" dirty="0"/>
        </a:p>
      </dgm:t>
    </dgm:pt>
    <dgm:pt modelId="{7158B347-806C-4CB3-B4ED-82AD2725AEAB}" type="parTrans" cxnId="{F06043FB-E638-4C88-A23A-8B1FAAB1A605}">
      <dgm:prSet/>
      <dgm:spPr/>
      <dgm:t>
        <a:bodyPr/>
        <a:lstStyle/>
        <a:p>
          <a:endParaRPr lang="es-CL"/>
        </a:p>
      </dgm:t>
    </dgm:pt>
    <dgm:pt modelId="{1FC58DA6-B387-4F2B-81F7-B5A3E571B65E}" type="sibTrans" cxnId="{F06043FB-E638-4C88-A23A-8B1FAAB1A605}">
      <dgm:prSet/>
      <dgm:spPr/>
      <dgm:t>
        <a:bodyPr/>
        <a:lstStyle/>
        <a:p>
          <a:endParaRPr lang="es-CL"/>
        </a:p>
      </dgm:t>
    </dgm:pt>
    <dgm:pt modelId="{10A28718-6D8F-4A7C-85EB-D04FD6B66DEC}">
      <dgm:prSet/>
      <dgm:spPr/>
      <dgm:t>
        <a:bodyPr/>
        <a:lstStyle/>
        <a:p>
          <a:r>
            <a:rPr lang="es-CL" noProof="0" dirty="0">
              <a:latin typeface="Times New Roman"/>
            </a:rPr>
            <a:t>Crear elementos que use para segmentar o clasificar datos. Esto puede incluir crear sus propias agrupaciones.</a:t>
          </a:r>
          <a:endParaRPr lang="es-CL" noProof="0" dirty="0"/>
        </a:p>
      </dgm:t>
    </dgm:pt>
    <dgm:pt modelId="{E39F9E85-6BA6-4477-AD45-A3F891ABD291}" type="parTrans" cxnId="{09844C74-0FFE-48EF-866B-302ECAF5B319}">
      <dgm:prSet/>
      <dgm:spPr/>
      <dgm:t>
        <a:bodyPr/>
        <a:lstStyle/>
        <a:p>
          <a:endParaRPr lang="es-CL"/>
        </a:p>
      </dgm:t>
    </dgm:pt>
    <dgm:pt modelId="{B85B640A-278E-44F1-B7C6-9B1E096D55B6}" type="sibTrans" cxnId="{09844C74-0FFE-48EF-866B-302ECAF5B319}">
      <dgm:prSet/>
      <dgm:spPr/>
      <dgm:t>
        <a:bodyPr/>
        <a:lstStyle/>
        <a:p>
          <a:endParaRPr lang="es-CL"/>
        </a:p>
      </dgm:t>
    </dgm:pt>
    <dgm:pt modelId="{964F5AA5-98B7-4768-BC73-F810324C7087}">
      <dgm:prSet/>
      <dgm:spPr/>
      <dgm:t>
        <a:bodyPr/>
        <a:lstStyle/>
        <a:p>
          <a:r>
            <a:rPr lang="es-CL" noProof="0" dirty="0">
              <a:latin typeface="Times New Roman"/>
            </a:rPr>
            <a:t>Definición de nuevas métricas basadas en métricas existentes.</a:t>
          </a:r>
          <a:endParaRPr lang="es-CL" noProof="0" dirty="0"/>
        </a:p>
      </dgm:t>
    </dgm:pt>
    <dgm:pt modelId="{F0D54078-8285-4065-ADB6-F73DCC5C06BE}" type="parTrans" cxnId="{3ECC456F-F152-462F-AAFD-490D1E3DFEA2}">
      <dgm:prSet/>
      <dgm:spPr/>
      <dgm:t>
        <a:bodyPr/>
        <a:lstStyle/>
        <a:p>
          <a:endParaRPr lang="es-CL"/>
        </a:p>
      </dgm:t>
    </dgm:pt>
    <dgm:pt modelId="{EF354D6C-A43F-4765-9503-F125F27772B0}" type="sibTrans" cxnId="{3ECC456F-F152-462F-AAFD-490D1E3DFEA2}">
      <dgm:prSet/>
      <dgm:spPr/>
      <dgm:t>
        <a:bodyPr/>
        <a:lstStyle/>
        <a:p>
          <a:endParaRPr lang="es-CL"/>
        </a:p>
      </dgm:t>
    </dgm:pt>
    <dgm:pt modelId="{914A780B-E0B5-4C31-9FC3-9A7765FE9EF9}">
      <dgm:prSet/>
      <dgm:spPr/>
      <dgm:t>
        <a:bodyPr/>
        <a:lstStyle/>
        <a:p>
          <a:r>
            <a:rPr lang="es-CL" noProof="0" dirty="0">
              <a:latin typeface="Times New Roman"/>
            </a:rPr>
            <a:t>Agregar ponderaciones a los valores.</a:t>
          </a:r>
          <a:endParaRPr lang="es-CL" noProof="0" dirty="0"/>
        </a:p>
      </dgm:t>
    </dgm:pt>
    <dgm:pt modelId="{457721A6-66A8-45D2-BEA2-1A7C0DDB0697}" type="parTrans" cxnId="{E35208D3-B03B-4185-B9B6-B8958DD6B4C5}">
      <dgm:prSet/>
      <dgm:spPr/>
      <dgm:t>
        <a:bodyPr/>
        <a:lstStyle/>
        <a:p>
          <a:endParaRPr lang="es-CL"/>
        </a:p>
      </dgm:t>
    </dgm:pt>
    <dgm:pt modelId="{EFEA6AD2-06B5-44C3-916F-6D96E36C1ADE}" type="sibTrans" cxnId="{E35208D3-B03B-4185-B9B6-B8958DD6B4C5}">
      <dgm:prSet/>
      <dgm:spPr/>
      <dgm:t>
        <a:bodyPr/>
        <a:lstStyle/>
        <a:p>
          <a:endParaRPr lang="es-CL"/>
        </a:p>
      </dgm:t>
    </dgm:pt>
    <dgm:pt modelId="{BE8B71EE-E876-4A0E-AD2B-05EAEB063AB9}">
      <dgm:prSet/>
      <dgm:spPr/>
      <dgm:t>
        <a:bodyPr/>
        <a:lstStyle/>
        <a:p>
          <a:r>
            <a:rPr lang="es-CL" noProof="0" dirty="0">
              <a:latin typeface="Times New Roman"/>
            </a:rPr>
            <a:t>Agregar sus propios cálculos específicos (como formulas contables o financieras), entre otras cosas</a:t>
          </a:r>
          <a:endParaRPr lang="es-CL" noProof="0" dirty="0"/>
        </a:p>
      </dgm:t>
    </dgm:pt>
    <dgm:pt modelId="{F9A82AB6-9CBC-4D0F-9ADB-D3C73F167017}" type="parTrans" cxnId="{6EAEEB53-5951-47A5-AA65-DCF343BE5EFE}">
      <dgm:prSet/>
      <dgm:spPr/>
      <dgm:t>
        <a:bodyPr/>
        <a:lstStyle/>
        <a:p>
          <a:endParaRPr lang="es-CL"/>
        </a:p>
      </dgm:t>
    </dgm:pt>
    <dgm:pt modelId="{D5C41632-2755-4EFF-BB4B-87A1A90C77A7}" type="sibTrans" cxnId="{6EAEEB53-5951-47A5-AA65-DCF343BE5EFE}">
      <dgm:prSet/>
      <dgm:spPr/>
      <dgm:t>
        <a:bodyPr/>
        <a:lstStyle/>
        <a:p>
          <a:endParaRPr lang="es-CL"/>
        </a:p>
      </dgm:t>
    </dgm:pt>
    <dgm:pt modelId="{7B01D9F8-844C-4E7A-B2DB-9656F4EAB70F}" type="pres">
      <dgm:prSet presAssocID="{47846C85-B018-478F-8D36-A68B77288D57}" presName="diagram" presStyleCnt="0">
        <dgm:presLayoutVars>
          <dgm:dir/>
          <dgm:resizeHandles val="exact"/>
        </dgm:presLayoutVars>
      </dgm:prSet>
      <dgm:spPr/>
    </dgm:pt>
    <dgm:pt modelId="{8E9A0581-D942-411C-8FD3-19F5338F94D5}" type="pres">
      <dgm:prSet presAssocID="{1C580F93-A90A-40E1-9237-5A92A62FD503}" presName="node" presStyleLbl="node1" presStyleIdx="0" presStyleCnt="6">
        <dgm:presLayoutVars>
          <dgm:bulletEnabled val="1"/>
        </dgm:presLayoutVars>
      </dgm:prSet>
      <dgm:spPr/>
    </dgm:pt>
    <dgm:pt modelId="{0799660E-1781-4041-B0F1-A3F9D0C9A047}" type="pres">
      <dgm:prSet presAssocID="{106DCDD0-099A-4C72-ACC3-2697F528DD7A}" presName="sibTrans" presStyleCnt="0"/>
      <dgm:spPr/>
    </dgm:pt>
    <dgm:pt modelId="{D25B5F9B-5EED-453F-98D7-B75A51C5C03A}" type="pres">
      <dgm:prSet presAssocID="{008CA6FC-984A-41F0-8D12-D1F083FBE5F0}" presName="node" presStyleLbl="node1" presStyleIdx="1" presStyleCnt="6">
        <dgm:presLayoutVars>
          <dgm:bulletEnabled val="1"/>
        </dgm:presLayoutVars>
      </dgm:prSet>
      <dgm:spPr/>
    </dgm:pt>
    <dgm:pt modelId="{56EEF8F5-3A17-4517-8263-16C394D640C5}" type="pres">
      <dgm:prSet presAssocID="{1FC58DA6-B387-4F2B-81F7-B5A3E571B65E}" presName="sibTrans" presStyleCnt="0"/>
      <dgm:spPr/>
    </dgm:pt>
    <dgm:pt modelId="{89E7AC5D-87B5-4BEF-A760-9D94CF0068F0}" type="pres">
      <dgm:prSet presAssocID="{10A28718-6D8F-4A7C-85EB-D04FD6B66DEC}" presName="node" presStyleLbl="node1" presStyleIdx="2" presStyleCnt="6">
        <dgm:presLayoutVars>
          <dgm:bulletEnabled val="1"/>
        </dgm:presLayoutVars>
      </dgm:prSet>
      <dgm:spPr/>
    </dgm:pt>
    <dgm:pt modelId="{271A1F60-3A27-4527-B4EB-0D4DF440EE48}" type="pres">
      <dgm:prSet presAssocID="{B85B640A-278E-44F1-B7C6-9B1E096D55B6}" presName="sibTrans" presStyleCnt="0"/>
      <dgm:spPr/>
    </dgm:pt>
    <dgm:pt modelId="{BAFFD5AE-9A2F-4A14-ADCD-62C206D03C01}" type="pres">
      <dgm:prSet presAssocID="{964F5AA5-98B7-4768-BC73-F810324C7087}" presName="node" presStyleLbl="node1" presStyleIdx="3" presStyleCnt="6">
        <dgm:presLayoutVars>
          <dgm:bulletEnabled val="1"/>
        </dgm:presLayoutVars>
      </dgm:prSet>
      <dgm:spPr/>
    </dgm:pt>
    <dgm:pt modelId="{91BF368A-5D13-41A4-9BF2-C8CB0786C2D7}" type="pres">
      <dgm:prSet presAssocID="{EF354D6C-A43F-4765-9503-F125F27772B0}" presName="sibTrans" presStyleCnt="0"/>
      <dgm:spPr/>
    </dgm:pt>
    <dgm:pt modelId="{56EC65A3-04A4-458F-85F3-ED67E9DDB21E}" type="pres">
      <dgm:prSet presAssocID="{914A780B-E0B5-4C31-9FC3-9A7765FE9EF9}" presName="node" presStyleLbl="node1" presStyleIdx="4" presStyleCnt="6">
        <dgm:presLayoutVars>
          <dgm:bulletEnabled val="1"/>
        </dgm:presLayoutVars>
      </dgm:prSet>
      <dgm:spPr/>
    </dgm:pt>
    <dgm:pt modelId="{0B479375-BA88-43ED-A2FF-F5EDF9E1D3EA}" type="pres">
      <dgm:prSet presAssocID="{EFEA6AD2-06B5-44C3-916F-6D96E36C1ADE}" presName="sibTrans" presStyleCnt="0"/>
      <dgm:spPr/>
    </dgm:pt>
    <dgm:pt modelId="{5127E8E0-4AE6-4319-B977-0DADDC7A63FA}" type="pres">
      <dgm:prSet presAssocID="{BE8B71EE-E876-4A0E-AD2B-05EAEB063AB9}" presName="node" presStyleLbl="node1" presStyleIdx="5" presStyleCnt="6">
        <dgm:presLayoutVars>
          <dgm:bulletEnabled val="1"/>
        </dgm:presLayoutVars>
      </dgm:prSet>
      <dgm:spPr/>
    </dgm:pt>
  </dgm:ptLst>
  <dgm:cxnLst>
    <dgm:cxn modelId="{98989703-FCEE-408E-855A-C0D528912532}" type="presOf" srcId="{47846C85-B018-478F-8D36-A68B77288D57}" destId="{7B01D9F8-844C-4E7A-B2DB-9656F4EAB70F}" srcOrd="0" destOrd="0" presId="urn:microsoft.com/office/officeart/2005/8/layout/default"/>
    <dgm:cxn modelId="{C955C75E-7AAD-4288-ADA2-784CE5B87F8B}" srcId="{47846C85-B018-478F-8D36-A68B77288D57}" destId="{1C580F93-A90A-40E1-9237-5A92A62FD503}" srcOrd="0" destOrd="0" parTransId="{B773716B-421D-4553-9B00-8E51AF6918C7}" sibTransId="{106DCDD0-099A-4C72-ACC3-2697F528DD7A}"/>
    <dgm:cxn modelId="{3ECC456F-F152-462F-AAFD-490D1E3DFEA2}" srcId="{47846C85-B018-478F-8D36-A68B77288D57}" destId="{964F5AA5-98B7-4768-BC73-F810324C7087}" srcOrd="3" destOrd="0" parTransId="{F0D54078-8285-4065-ADB6-F73DCC5C06BE}" sibTransId="{EF354D6C-A43F-4765-9503-F125F27772B0}"/>
    <dgm:cxn modelId="{9A9FF871-6E29-4C8C-B70A-1D6B50A61DCD}" type="presOf" srcId="{964F5AA5-98B7-4768-BC73-F810324C7087}" destId="{BAFFD5AE-9A2F-4A14-ADCD-62C206D03C01}" srcOrd="0" destOrd="0" presId="urn:microsoft.com/office/officeart/2005/8/layout/default"/>
    <dgm:cxn modelId="{6EAEEB53-5951-47A5-AA65-DCF343BE5EFE}" srcId="{47846C85-B018-478F-8D36-A68B77288D57}" destId="{BE8B71EE-E876-4A0E-AD2B-05EAEB063AB9}" srcOrd="5" destOrd="0" parTransId="{F9A82AB6-9CBC-4D0F-9ADB-D3C73F167017}" sibTransId="{D5C41632-2755-4EFF-BB4B-87A1A90C77A7}"/>
    <dgm:cxn modelId="{09844C74-0FFE-48EF-866B-302ECAF5B319}" srcId="{47846C85-B018-478F-8D36-A68B77288D57}" destId="{10A28718-6D8F-4A7C-85EB-D04FD6B66DEC}" srcOrd="2" destOrd="0" parTransId="{E39F9E85-6BA6-4477-AD45-A3F891ABD291}" sibTransId="{B85B640A-278E-44F1-B7C6-9B1E096D55B6}"/>
    <dgm:cxn modelId="{A6696276-9FAB-4F1B-9F88-D2A01D3B03A2}" type="presOf" srcId="{008CA6FC-984A-41F0-8D12-D1F083FBE5F0}" destId="{D25B5F9B-5EED-453F-98D7-B75A51C5C03A}" srcOrd="0" destOrd="0" presId="urn:microsoft.com/office/officeart/2005/8/layout/default"/>
    <dgm:cxn modelId="{21D617A9-1ACD-4A41-B349-715CE2CFE531}" type="presOf" srcId="{10A28718-6D8F-4A7C-85EB-D04FD6B66DEC}" destId="{89E7AC5D-87B5-4BEF-A760-9D94CF0068F0}" srcOrd="0" destOrd="0" presId="urn:microsoft.com/office/officeart/2005/8/layout/default"/>
    <dgm:cxn modelId="{7849DDC5-E63E-4067-92A0-64AD0BD1F079}" type="presOf" srcId="{BE8B71EE-E876-4A0E-AD2B-05EAEB063AB9}" destId="{5127E8E0-4AE6-4319-B977-0DADDC7A63FA}" srcOrd="0" destOrd="0" presId="urn:microsoft.com/office/officeart/2005/8/layout/default"/>
    <dgm:cxn modelId="{E35208D3-B03B-4185-B9B6-B8958DD6B4C5}" srcId="{47846C85-B018-478F-8D36-A68B77288D57}" destId="{914A780B-E0B5-4C31-9FC3-9A7765FE9EF9}" srcOrd="4" destOrd="0" parTransId="{457721A6-66A8-45D2-BEA2-1A7C0DDB0697}" sibTransId="{EFEA6AD2-06B5-44C3-916F-6D96E36C1ADE}"/>
    <dgm:cxn modelId="{8C4F8EE6-F60A-4046-AFDB-3D261AF9C883}" type="presOf" srcId="{1C580F93-A90A-40E1-9237-5A92A62FD503}" destId="{8E9A0581-D942-411C-8FD3-19F5338F94D5}" srcOrd="0" destOrd="0" presId="urn:microsoft.com/office/officeart/2005/8/layout/default"/>
    <dgm:cxn modelId="{F06043FB-E638-4C88-A23A-8B1FAAB1A605}" srcId="{47846C85-B018-478F-8D36-A68B77288D57}" destId="{008CA6FC-984A-41F0-8D12-D1F083FBE5F0}" srcOrd="1" destOrd="0" parTransId="{7158B347-806C-4CB3-B4ED-82AD2725AEAB}" sibTransId="{1FC58DA6-B387-4F2B-81F7-B5A3E571B65E}"/>
    <dgm:cxn modelId="{447050FF-8395-4C1D-9386-9105344631AE}" type="presOf" srcId="{914A780B-E0B5-4C31-9FC3-9A7765FE9EF9}" destId="{56EC65A3-04A4-458F-85F3-ED67E9DDB21E}" srcOrd="0" destOrd="0" presId="urn:microsoft.com/office/officeart/2005/8/layout/default"/>
    <dgm:cxn modelId="{00944B49-8043-4A3E-B311-63B70EB788F2}" type="presParOf" srcId="{7B01D9F8-844C-4E7A-B2DB-9656F4EAB70F}" destId="{8E9A0581-D942-411C-8FD3-19F5338F94D5}" srcOrd="0" destOrd="0" presId="urn:microsoft.com/office/officeart/2005/8/layout/default"/>
    <dgm:cxn modelId="{22D1D28F-E96B-4D6A-AEC2-53B8D7EBAE1B}" type="presParOf" srcId="{7B01D9F8-844C-4E7A-B2DB-9656F4EAB70F}" destId="{0799660E-1781-4041-B0F1-A3F9D0C9A047}" srcOrd="1" destOrd="0" presId="urn:microsoft.com/office/officeart/2005/8/layout/default"/>
    <dgm:cxn modelId="{5BCB5BA8-7517-42B1-BE24-178485B6A2DF}" type="presParOf" srcId="{7B01D9F8-844C-4E7A-B2DB-9656F4EAB70F}" destId="{D25B5F9B-5EED-453F-98D7-B75A51C5C03A}" srcOrd="2" destOrd="0" presId="urn:microsoft.com/office/officeart/2005/8/layout/default"/>
    <dgm:cxn modelId="{AC0D19CE-F42E-4C8D-B59F-AB540A0D9D50}" type="presParOf" srcId="{7B01D9F8-844C-4E7A-B2DB-9656F4EAB70F}" destId="{56EEF8F5-3A17-4517-8263-16C394D640C5}" srcOrd="3" destOrd="0" presId="urn:microsoft.com/office/officeart/2005/8/layout/default"/>
    <dgm:cxn modelId="{C94FF07A-7CAE-4FE7-AEDF-558DA072D6CD}" type="presParOf" srcId="{7B01D9F8-844C-4E7A-B2DB-9656F4EAB70F}" destId="{89E7AC5D-87B5-4BEF-A760-9D94CF0068F0}" srcOrd="4" destOrd="0" presId="urn:microsoft.com/office/officeart/2005/8/layout/default"/>
    <dgm:cxn modelId="{62D16098-66A4-4528-BC10-06AE0B537AA3}" type="presParOf" srcId="{7B01D9F8-844C-4E7A-B2DB-9656F4EAB70F}" destId="{271A1F60-3A27-4527-B4EB-0D4DF440EE48}" srcOrd="5" destOrd="0" presId="urn:microsoft.com/office/officeart/2005/8/layout/default"/>
    <dgm:cxn modelId="{8D4FC481-0B6E-4C8A-AB58-B92B2468635F}" type="presParOf" srcId="{7B01D9F8-844C-4E7A-B2DB-9656F4EAB70F}" destId="{BAFFD5AE-9A2F-4A14-ADCD-62C206D03C01}" srcOrd="6" destOrd="0" presId="urn:microsoft.com/office/officeart/2005/8/layout/default"/>
    <dgm:cxn modelId="{EDD7727B-CD07-404C-9F76-E6A45BE277CD}" type="presParOf" srcId="{7B01D9F8-844C-4E7A-B2DB-9656F4EAB70F}" destId="{91BF368A-5D13-41A4-9BF2-C8CB0786C2D7}" srcOrd="7" destOrd="0" presId="urn:microsoft.com/office/officeart/2005/8/layout/default"/>
    <dgm:cxn modelId="{78D46F94-9E37-4F7F-A101-D0A93CA76093}" type="presParOf" srcId="{7B01D9F8-844C-4E7A-B2DB-9656F4EAB70F}" destId="{56EC65A3-04A4-458F-85F3-ED67E9DDB21E}" srcOrd="8" destOrd="0" presId="urn:microsoft.com/office/officeart/2005/8/layout/default"/>
    <dgm:cxn modelId="{A449C193-CAAF-4B0B-9B20-CC387A245E73}" type="presParOf" srcId="{7B01D9F8-844C-4E7A-B2DB-9656F4EAB70F}" destId="{0B479375-BA88-43ED-A2FF-F5EDF9E1D3EA}" srcOrd="9" destOrd="0" presId="urn:microsoft.com/office/officeart/2005/8/layout/default"/>
    <dgm:cxn modelId="{E7E8E834-706F-41F3-91B9-8E16D583EE65}" type="presParOf" srcId="{7B01D9F8-844C-4E7A-B2DB-9656F4EAB70F}" destId="{5127E8E0-4AE6-4319-B977-0DADDC7A63F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846C85-B018-478F-8D36-A68B77288D5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1C580F93-A90A-40E1-9237-5A92A62FD503}">
      <dgm:prSet phldrT="[Texto]"/>
      <dgm:spPr/>
      <dgm:t>
        <a:bodyPr/>
        <a:lstStyle/>
        <a:p>
          <a:r>
            <a:rPr lang="es-CL" noProof="0" dirty="0">
              <a:latin typeface="Times New Roman"/>
            </a:rPr>
            <a:t>Crear Nuevas Columnas</a:t>
          </a:r>
          <a:endParaRPr lang="es-CL" noProof="0" dirty="0"/>
        </a:p>
      </dgm:t>
    </dgm:pt>
    <dgm:pt modelId="{B773716B-421D-4553-9B00-8E51AF6918C7}" type="parTrans" cxnId="{C955C75E-7AAD-4288-ADA2-784CE5B87F8B}">
      <dgm:prSet/>
      <dgm:spPr/>
      <dgm:t>
        <a:bodyPr/>
        <a:lstStyle/>
        <a:p>
          <a:endParaRPr lang="es-CL"/>
        </a:p>
      </dgm:t>
    </dgm:pt>
    <dgm:pt modelId="{106DCDD0-099A-4C72-ACC3-2697F528DD7A}" type="sibTrans" cxnId="{C955C75E-7AAD-4288-ADA2-784CE5B87F8B}">
      <dgm:prSet/>
      <dgm:spPr/>
      <dgm:t>
        <a:bodyPr/>
        <a:lstStyle/>
        <a:p>
          <a:endParaRPr lang="es-CL"/>
        </a:p>
      </dgm:t>
    </dgm:pt>
    <dgm:pt modelId="{008CA6FC-984A-41F0-8D12-D1F083FBE5F0}">
      <dgm:prSet phldrT="[Texto]"/>
      <dgm:spPr/>
      <dgm:t>
        <a:bodyPr/>
        <a:lstStyle/>
        <a:p>
          <a:r>
            <a:rPr lang="es-CL" noProof="0" dirty="0">
              <a:latin typeface="Times New Roman"/>
            </a:rPr>
            <a:t>Darles sus propios nombres</a:t>
          </a:r>
          <a:endParaRPr lang="es-CL" noProof="0" dirty="0"/>
        </a:p>
      </dgm:t>
    </dgm:pt>
    <dgm:pt modelId="{7158B347-806C-4CB3-B4ED-82AD2725AEAB}" type="parTrans" cxnId="{F06043FB-E638-4C88-A23A-8B1FAAB1A605}">
      <dgm:prSet/>
      <dgm:spPr/>
      <dgm:t>
        <a:bodyPr/>
        <a:lstStyle/>
        <a:p>
          <a:endParaRPr lang="es-CL"/>
        </a:p>
      </dgm:t>
    </dgm:pt>
    <dgm:pt modelId="{1FC58DA6-B387-4F2B-81F7-B5A3E571B65E}" type="sibTrans" cxnId="{F06043FB-E638-4C88-A23A-8B1FAAB1A605}">
      <dgm:prSet/>
      <dgm:spPr/>
      <dgm:t>
        <a:bodyPr/>
        <a:lstStyle/>
        <a:p>
          <a:endParaRPr lang="es-CL"/>
        </a:p>
      </dgm:t>
    </dgm:pt>
    <dgm:pt modelId="{10A28718-6D8F-4A7C-85EB-D04FD6B66DEC}">
      <dgm:prSet/>
      <dgm:spPr/>
      <dgm:t>
        <a:bodyPr/>
        <a:lstStyle/>
        <a:p>
          <a:r>
            <a:rPr lang="es-CL" noProof="0" dirty="0">
              <a:latin typeface="Times New Roman"/>
            </a:rPr>
            <a:t>Crear columnas con datos concatenados</a:t>
          </a:r>
          <a:endParaRPr lang="es-CL" noProof="0" dirty="0"/>
        </a:p>
      </dgm:t>
    </dgm:pt>
    <dgm:pt modelId="{E39F9E85-6BA6-4477-AD45-A3F891ABD291}" type="parTrans" cxnId="{09844C74-0FFE-48EF-866B-302ECAF5B319}">
      <dgm:prSet/>
      <dgm:spPr/>
      <dgm:t>
        <a:bodyPr/>
        <a:lstStyle/>
        <a:p>
          <a:endParaRPr lang="es-CL"/>
        </a:p>
      </dgm:t>
    </dgm:pt>
    <dgm:pt modelId="{B85B640A-278E-44F1-B7C6-9B1E096D55B6}" type="sibTrans" cxnId="{09844C74-0FFE-48EF-866B-302ECAF5B319}">
      <dgm:prSet/>
      <dgm:spPr/>
      <dgm:t>
        <a:bodyPr/>
        <a:lstStyle/>
        <a:p>
          <a:endParaRPr lang="es-CL"/>
        </a:p>
      </dgm:t>
    </dgm:pt>
    <dgm:pt modelId="{7B01D9F8-844C-4E7A-B2DB-9656F4EAB70F}" type="pres">
      <dgm:prSet presAssocID="{47846C85-B018-478F-8D36-A68B77288D57}" presName="diagram" presStyleCnt="0">
        <dgm:presLayoutVars>
          <dgm:dir/>
          <dgm:resizeHandles val="exact"/>
        </dgm:presLayoutVars>
      </dgm:prSet>
      <dgm:spPr/>
    </dgm:pt>
    <dgm:pt modelId="{8E9A0581-D942-411C-8FD3-19F5338F94D5}" type="pres">
      <dgm:prSet presAssocID="{1C580F93-A90A-40E1-9237-5A92A62FD503}" presName="node" presStyleLbl="node1" presStyleIdx="0" presStyleCnt="3">
        <dgm:presLayoutVars>
          <dgm:bulletEnabled val="1"/>
        </dgm:presLayoutVars>
      </dgm:prSet>
      <dgm:spPr/>
    </dgm:pt>
    <dgm:pt modelId="{0799660E-1781-4041-B0F1-A3F9D0C9A047}" type="pres">
      <dgm:prSet presAssocID="{106DCDD0-099A-4C72-ACC3-2697F528DD7A}" presName="sibTrans" presStyleCnt="0"/>
      <dgm:spPr/>
    </dgm:pt>
    <dgm:pt modelId="{D25B5F9B-5EED-453F-98D7-B75A51C5C03A}" type="pres">
      <dgm:prSet presAssocID="{008CA6FC-984A-41F0-8D12-D1F083FBE5F0}" presName="node" presStyleLbl="node1" presStyleIdx="1" presStyleCnt="3">
        <dgm:presLayoutVars>
          <dgm:bulletEnabled val="1"/>
        </dgm:presLayoutVars>
      </dgm:prSet>
      <dgm:spPr/>
    </dgm:pt>
    <dgm:pt modelId="{56EEF8F5-3A17-4517-8263-16C394D640C5}" type="pres">
      <dgm:prSet presAssocID="{1FC58DA6-B387-4F2B-81F7-B5A3E571B65E}" presName="sibTrans" presStyleCnt="0"/>
      <dgm:spPr/>
    </dgm:pt>
    <dgm:pt modelId="{89E7AC5D-87B5-4BEF-A760-9D94CF0068F0}" type="pres">
      <dgm:prSet presAssocID="{10A28718-6D8F-4A7C-85EB-D04FD6B66DEC}" presName="node" presStyleLbl="node1" presStyleIdx="2" presStyleCnt="3">
        <dgm:presLayoutVars>
          <dgm:bulletEnabled val="1"/>
        </dgm:presLayoutVars>
      </dgm:prSet>
      <dgm:spPr/>
    </dgm:pt>
  </dgm:ptLst>
  <dgm:cxnLst>
    <dgm:cxn modelId="{C955C75E-7AAD-4288-ADA2-784CE5B87F8B}" srcId="{47846C85-B018-478F-8D36-A68B77288D57}" destId="{1C580F93-A90A-40E1-9237-5A92A62FD503}" srcOrd="0" destOrd="0" parTransId="{B773716B-421D-4553-9B00-8E51AF6918C7}" sibTransId="{106DCDD0-099A-4C72-ACC3-2697F528DD7A}"/>
    <dgm:cxn modelId="{9645D669-D450-47CA-99BC-A0A4E6B50DCB}" type="presOf" srcId="{1C580F93-A90A-40E1-9237-5A92A62FD503}" destId="{8E9A0581-D942-411C-8FD3-19F5338F94D5}" srcOrd="0" destOrd="0" presId="urn:microsoft.com/office/officeart/2005/8/layout/default"/>
    <dgm:cxn modelId="{09844C74-0FFE-48EF-866B-302ECAF5B319}" srcId="{47846C85-B018-478F-8D36-A68B77288D57}" destId="{10A28718-6D8F-4A7C-85EB-D04FD6B66DEC}" srcOrd="2" destOrd="0" parTransId="{E39F9E85-6BA6-4477-AD45-A3F891ABD291}" sibTransId="{B85B640A-278E-44F1-B7C6-9B1E096D55B6}"/>
    <dgm:cxn modelId="{04EA8986-569D-46BD-B821-99C6861954BA}" type="presOf" srcId="{008CA6FC-984A-41F0-8D12-D1F083FBE5F0}" destId="{D25B5F9B-5EED-453F-98D7-B75A51C5C03A}" srcOrd="0" destOrd="0" presId="urn:microsoft.com/office/officeart/2005/8/layout/default"/>
    <dgm:cxn modelId="{3B0205B5-8CF6-4079-B629-488E74AA4557}" type="presOf" srcId="{10A28718-6D8F-4A7C-85EB-D04FD6B66DEC}" destId="{89E7AC5D-87B5-4BEF-A760-9D94CF0068F0}" srcOrd="0" destOrd="0" presId="urn:microsoft.com/office/officeart/2005/8/layout/default"/>
    <dgm:cxn modelId="{EB7BBBE9-95F2-4C2C-A256-C5135DDC3DF6}" type="presOf" srcId="{47846C85-B018-478F-8D36-A68B77288D57}" destId="{7B01D9F8-844C-4E7A-B2DB-9656F4EAB70F}" srcOrd="0" destOrd="0" presId="urn:microsoft.com/office/officeart/2005/8/layout/default"/>
    <dgm:cxn modelId="{F06043FB-E638-4C88-A23A-8B1FAAB1A605}" srcId="{47846C85-B018-478F-8D36-A68B77288D57}" destId="{008CA6FC-984A-41F0-8D12-D1F083FBE5F0}" srcOrd="1" destOrd="0" parTransId="{7158B347-806C-4CB3-B4ED-82AD2725AEAB}" sibTransId="{1FC58DA6-B387-4F2B-81F7-B5A3E571B65E}"/>
    <dgm:cxn modelId="{D7D22BA3-1F06-4229-98D4-46022C8A49EC}" type="presParOf" srcId="{7B01D9F8-844C-4E7A-B2DB-9656F4EAB70F}" destId="{8E9A0581-D942-411C-8FD3-19F5338F94D5}" srcOrd="0" destOrd="0" presId="urn:microsoft.com/office/officeart/2005/8/layout/default"/>
    <dgm:cxn modelId="{9B4C36FE-8DF0-494C-82E7-EA7B5517F933}" type="presParOf" srcId="{7B01D9F8-844C-4E7A-B2DB-9656F4EAB70F}" destId="{0799660E-1781-4041-B0F1-A3F9D0C9A047}" srcOrd="1" destOrd="0" presId="urn:microsoft.com/office/officeart/2005/8/layout/default"/>
    <dgm:cxn modelId="{1CCAECD0-4A3A-49AC-9F42-68B0736CFC5D}" type="presParOf" srcId="{7B01D9F8-844C-4E7A-B2DB-9656F4EAB70F}" destId="{D25B5F9B-5EED-453F-98D7-B75A51C5C03A}" srcOrd="2" destOrd="0" presId="urn:microsoft.com/office/officeart/2005/8/layout/default"/>
    <dgm:cxn modelId="{19FC5C05-3B5F-447B-B3B2-5278B22DABC8}" type="presParOf" srcId="{7B01D9F8-844C-4E7A-B2DB-9656F4EAB70F}" destId="{56EEF8F5-3A17-4517-8263-16C394D640C5}" srcOrd="3" destOrd="0" presId="urn:microsoft.com/office/officeart/2005/8/layout/default"/>
    <dgm:cxn modelId="{CBBAB5C9-9D10-473E-AF1C-038909504F3C}" type="presParOf" srcId="{7B01D9F8-844C-4E7A-B2DB-9656F4EAB70F}" destId="{89E7AC5D-87B5-4BEF-A760-9D94CF0068F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0C1750-B1BE-4053-B263-4FD2C8A033E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138A2C10-171F-443A-9DB6-1D5CDC1DC8FA}">
      <dgm:prSet phldrT="[Texto]"/>
      <dgm:spPr/>
      <dgm:t>
        <a:bodyPr/>
        <a:lstStyle/>
        <a:p>
          <a:r>
            <a:rPr lang="es-CL" dirty="0"/>
            <a:t>Esquema Plano</a:t>
          </a:r>
        </a:p>
      </dgm:t>
    </dgm:pt>
    <dgm:pt modelId="{FA3A1703-87E8-42F0-9287-0E66DB5FE929}" type="parTrans" cxnId="{9B05821C-372A-4C10-B77F-247006F783BE}">
      <dgm:prSet/>
      <dgm:spPr/>
      <dgm:t>
        <a:bodyPr/>
        <a:lstStyle/>
        <a:p>
          <a:endParaRPr lang="es-CL"/>
        </a:p>
      </dgm:t>
    </dgm:pt>
    <dgm:pt modelId="{BC3E2D59-AFBC-4AFD-A9EC-D64B9B09423F}" type="sibTrans" cxnId="{9B05821C-372A-4C10-B77F-247006F783BE}">
      <dgm:prSet/>
      <dgm:spPr/>
      <dgm:t>
        <a:bodyPr/>
        <a:lstStyle/>
        <a:p>
          <a:endParaRPr lang="es-CL"/>
        </a:p>
      </dgm:t>
    </dgm:pt>
    <dgm:pt modelId="{7F711E3A-C5D4-4C68-AE9B-DFB49510CA65}">
      <dgm:prSet phldrT="[Texto]"/>
      <dgm:spPr/>
      <dgm:t>
        <a:bodyPr/>
        <a:lstStyle/>
        <a:p>
          <a:r>
            <a:rPr lang="es-CL" dirty="0"/>
            <a:t>Esquema Estrella</a:t>
          </a:r>
        </a:p>
      </dgm:t>
    </dgm:pt>
    <dgm:pt modelId="{12D96073-5F82-45A3-B77F-FC22A01AB8B8}" type="parTrans" cxnId="{E12CD1C2-D1EE-4471-B35C-A8C71539CFCC}">
      <dgm:prSet/>
      <dgm:spPr/>
      <dgm:t>
        <a:bodyPr/>
        <a:lstStyle/>
        <a:p>
          <a:endParaRPr lang="es-CL"/>
        </a:p>
      </dgm:t>
    </dgm:pt>
    <dgm:pt modelId="{C891E213-B311-4FC1-944D-436E7369F92A}" type="sibTrans" cxnId="{E12CD1C2-D1EE-4471-B35C-A8C71539CFCC}">
      <dgm:prSet/>
      <dgm:spPr/>
      <dgm:t>
        <a:bodyPr/>
        <a:lstStyle/>
        <a:p>
          <a:endParaRPr lang="es-CL"/>
        </a:p>
      </dgm:t>
    </dgm:pt>
    <dgm:pt modelId="{BA081AB8-7764-473F-B3A2-9442D5779FAE}">
      <dgm:prSet phldrT="[Texto]"/>
      <dgm:spPr/>
      <dgm:t>
        <a:bodyPr/>
        <a:lstStyle/>
        <a:p>
          <a:r>
            <a:rPr lang="es-CL" dirty="0"/>
            <a:t>Esquema copo de nieve</a:t>
          </a:r>
        </a:p>
      </dgm:t>
    </dgm:pt>
    <dgm:pt modelId="{75627ABD-D2C2-4025-9E7B-96F6EF3795F4}" type="parTrans" cxnId="{C7412267-E786-4532-B14A-8A1CF3283907}">
      <dgm:prSet/>
      <dgm:spPr/>
      <dgm:t>
        <a:bodyPr/>
        <a:lstStyle/>
        <a:p>
          <a:endParaRPr lang="es-CL"/>
        </a:p>
      </dgm:t>
    </dgm:pt>
    <dgm:pt modelId="{4917BC9E-5D94-422F-A771-9DFDA062D585}" type="sibTrans" cxnId="{C7412267-E786-4532-B14A-8A1CF3283907}">
      <dgm:prSet/>
      <dgm:spPr/>
      <dgm:t>
        <a:bodyPr/>
        <a:lstStyle/>
        <a:p>
          <a:endParaRPr lang="es-CL"/>
        </a:p>
      </dgm:t>
    </dgm:pt>
    <dgm:pt modelId="{AF0DA0BE-A016-40EC-836D-3D4988F77DBA}">
      <dgm:prSet phldrT="[Texto]"/>
      <dgm:spPr/>
      <dgm:t>
        <a:bodyPr/>
        <a:lstStyle/>
        <a:p>
          <a:r>
            <a:rPr lang="es-CL" dirty="0"/>
            <a:t>Esquema multi estrella</a:t>
          </a:r>
        </a:p>
      </dgm:t>
    </dgm:pt>
    <dgm:pt modelId="{2F59267F-F881-4F05-BF06-3B6C392D95F7}" type="parTrans" cxnId="{11449536-1926-4548-A987-36F346EAE6AF}">
      <dgm:prSet/>
      <dgm:spPr/>
      <dgm:t>
        <a:bodyPr/>
        <a:lstStyle/>
        <a:p>
          <a:endParaRPr lang="es-CL"/>
        </a:p>
      </dgm:t>
    </dgm:pt>
    <dgm:pt modelId="{81E05070-D2C6-4B04-94CE-689680FB774B}" type="sibTrans" cxnId="{11449536-1926-4548-A987-36F346EAE6AF}">
      <dgm:prSet/>
      <dgm:spPr/>
      <dgm:t>
        <a:bodyPr/>
        <a:lstStyle/>
        <a:p>
          <a:endParaRPr lang="es-CL"/>
        </a:p>
      </dgm:t>
    </dgm:pt>
    <dgm:pt modelId="{A6C3A490-68A8-4A80-895D-4FCAFE11C7A2}">
      <dgm:prSet/>
      <dgm:spPr/>
      <dgm:t>
        <a:bodyPr/>
        <a:lstStyle/>
        <a:p>
          <a:r>
            <a:rPr lang="es-CL" dirty="0"/>
            <a:t>Esquema hibrido</a:t>
          </a:r>
        </a:p>
      </dgm:t>
    </dgm:pt>
    <dgm:pt modelId="{CCE6F93D-EA76-4CFE-BC79-7EDC38A9A74B}" type="parTrans" cxnId="{E1543D82-A31F-48CA-90E9-AB5EF92C6311}">
      <dgm:prSet/>
      <dgm:spPr/>
      <dgm:t>
        <a:bodyPr/>
        <a:lstStyle/>
        <a:p>
          <a:endParaRPr lang="es-CL"/>
        </a:p>
      </dgm:t>
    </dgm:pt>
    <dgm:pt modelId="{225B4D25-4176-4481-901A-3E8212C25C12}" type="sibTrans" cxnId="{E1543D82-A31F-48CA-90E9-AB5EF92C6311}">
      <dgm:prSet/>
      <dgm:spPr/>
      <dgm:t>
        <a:bodyPr/>
        <a:lstStyle/>
        <a:p>
          <a:endParaRPr lang="es-CL"/>
        </a:p>
      </dgm:t>
    </dgm:pt>
    <dgm:pt modelId="{208F533E-8FA7-4ADB-90B6-C1E824DC3F90}" type="pres">
      <dgm:prSet presAssocID="{C10C1750-B1BE-4053-B263-4FD2C8A033E3}" presName="diagram" presStyleCnt="0">
        <dgm:presLayoutVars>
          <dgm:dir/>
          <dgm:resizeHandles val="exact"/>
        </dgm:presLayoutVars>
      </dgm:prSet>
      <dgm:spPr/>
    </dgm:pt>
    <dgm:pt modelId="{3609DECA-1C30-4A71-A73D-552FF12B1C35}" type="pres">
      <dgm:prSet presAssocID="{138A2C10-171F-443A-9DB6-1D5CDC1DC8FA}" presName="node" presStyleLbl="node1" presStyleIdx="0" presStyleCnt="5">
        <dgm:presLayoutVars>
          <dgm:bulletEnabled val="1"/>
        </dgm:presLayoutVars>
      </dgm:prSet>
      <dgm:spPr/>
    </dgm:pt>
    <dgm:pt modelId="{3C084C7B-F2D9-444F-8AB3-808A080C38E9}" type="pres">
      <dgm:prSet presAssocID="{BC3E2D59-AFBC-4AFD-A9EC-D64B9B09423F}" presName="sibTrans" presStyleCnt="0"/>
      <dgm:spPr/>
    </dgm:pt>
    <dgm:pt modelId="{391C2389-F512-4F66-B760-20B4F3165BD1}" type="pres">
      <dgm:prSet presAssocID="{7F711E3A-C5D4-4C68-AE9B-DFB49510CA65}" presName="node" presStyleLbl="node1" presStyleIdx="1" presStyleCnt="5">
        <dgm:presLayoutVars>
          <dgm:bulletEnabled val="1"/>
        </dgm:presLayoutVars>
      </dgm:prSet>
      <dgm:spPr/>
    </dgm:pt>
    <dgm:pt modelId="{C83D6262-8C16-41A8-ADBF-7C959C1C3B55}" type="pres">
      <dgm:prSet presAssocID="{C891E213-B311-4FC1-944D-436E7369F92A}" presName="sibTrans" presStyleCnt="0"/>
      <dgm:spPr/>
    </dgm:pt>
    <dgm:pt modelId="{AF44CB3F-BA67-453A-B299-BD61FAA8189C}" type="pres">
      <dgm:prSet presAssocID="{BA081AB8-7764-473F-B3A2-9442D5779FAE}" presName="node" presStyleLbl="node1" presStyleIdx="2" presStyleCnt="5">
        <dgm:presLayoutVars>
          <dgm:bulletEnabled val="1"/>
        </dgm:presLayoutVars>
      </dgm:prSet>
      <dgm:spPr/>
    </dgm:pt>
    <dgm:pt modelId="{AAC30496-96EA-418A-A166-8D6C7C3B34F6}" type="pres">
      <dgm:prSet presAssocID="{4917BC9E-5D94-422F-A771-9DFDA062D585}" presName="sibTrans" presStyleCnt="0"/>
      <dgm:spPr/>
    </dgm:pt>
    <dgm:pt modelId="{5084BED5-CD75-4517-A950-3785B864D064}" type="pres">
      <dgm:prSet presAssocID="{AF0DA0BE-A016-40EC-836D-3D4988F77DBA}" presName="node" presStyleLbl="node1" presStyleIdx="3" presStyleCnt="5">
        <dgm:presLayoutVars>
          <dgm:bulletEnabled val="1"/>
        </dgm:presLayoutVars>
      </dgm:prSet>
      <dgm:spPr/>
    </dgm:pt>
    <dgm:pt modelId="{AC4F525F-72CE-488C-AE4E-1DD0AF3E249A}" type="pres">
      <dgm:prSet presAssocID="{81E05070-D2C6-4B04-94CE-689680FB774B}" presName="sibTrans" presStyleCnt="0"/>
      <dgm:spPr/>
    </dgm:pt>
    <dgm:pt modelId="{6966F094-924F-42C0-BEB7-1231658167B9}" type="pres">
      <dgm:prSet presAssocID="{A6C3A490-68A8-4A80-895D-4FCAFE11C7A2}" presName="node" presStyleLbl="node1" presStyleIdx="4" presStyleCnt="5">
        <dgm:presLayoutVars>
          <dgm:bulletEnabled val="1"/>
        </dgm:presLayoutVars>
      </dgm:prSet>
      <dgm:spPr/>
    </dgm:pt>
  </dgm:ptLst>
  <dgm:cxnLst>
    <dgm:cxn modelId="{9B05821C-372A-4C10-B77F-247006F783BE}" srcId="{C10C1750-B1BE-4053-B263-4FD2C8A033E3}" destId="{138A2C10-171F-443A-9DB6-1D5CDC1DC8FA}" srcOrd="0" destOrd="0" parTransId="{FA3A1703-87E8-42F0-9287-0E66DB5FE929}" sibTransId="{BC3E2D59-AFBC-4AFD-A9EC-D64B9B09423F}"/>
    <dgm:cxn modelId="{11449536-1926-4548-A987-36F346EAE6AF}" srcId="{C10C1750-B1BE-4053-B263-4FD2C8A033E3}" destId="{AF0DA0BE-A016-40EC-836D-3D4988F77DBA}" srcOrd="3" destOrd="0" parTransId="{2F59267F-F881-4F05-BF06-3B6C392D95F7}" sibTransId="{81E05070-D2C6-4B04-94CE-689680FB774B}"/>
    <dgm:cxn modelId="{E1E6615F-1DB5-48BC-BB24-13F4DAA3A69B}" type="presOf" srcId="{A6C3A490-68A8-4A80-895D-4FCAFE11C7A2}" destId="{6966F094-924F-42C0-BEB7-1231658167B9}" srcOrd="0" destOrd="0" presId="urn:microsoft.com/office/officeart/2005/8/layout/default"/>
    <dgm:cxn modelId="{C7412267-E786-4532-B14A-8A1CF3283907}" srcId="{C10C1750-B1BE-4053-B263-4FD2C8A033E3}" destId="{BA081AB8-7764-473F-B3A2-9442D5779FAE}" srcOrd="2" destOrd="0" parTransId="{75627ABD-D2C2-4025-9E7B-96F6EF3795F4}" sibTransId="{4917BC9E-5D94-422F-A771-9DFDA062D585}"/>
    <dgm:cxn modelId="{99F23654-C409-41B0-8534-01CF905F1608}" type="presOf" srcId="{7F711E3A-C5D4-4C68-AE9B-DFB49510CA65}" destId="{391C2389-F512-4F66-B760-20B4F3165BD1}" srcOrd="0" destOrd="0" presId="urn:microsoft.com/office/officeart/2005/8/layout/default"/>
    <dgm:cxn modelId="{E1543D82-A31F-48CA-90E9-AB5EF92C6311}" srcId="{C10C1750-B1BE-4053-B263-4FD2C8A033E3}" destId="{A6C3A490-68A8-4A80-895D-4FCAFE11C7A2}" srcOrd="4" destOrd="0" parTransId="{CCE6F93D-EA76-4CFE-BC79-7EDC38A9A74B}" sibTransId="{225B4D25-4176-4481-901A-3E8212C25C12}"/>
    <dgm:cxn modelId="{E08B268B-3A6B-407E-9897-23A8D404C083}" type="presOf" srcId="{C10C1750-B1BE-4053-B263-4FD2C8A033E3}" destId="{208F533E-8FA7-4ADB-90B6-C1E824DC3F90}" srcOrd="0" destOrd="0" presId="urn:microsoft.com/office/officeart/2005/8/layout/default"/>
    <dgm:cxn modelId="{38E1E79C-C37A-4942-B0E6-80AAB53431D5}" type="presOf" srcId="{BA081AB8-7764-473F-B3A2-9442D5779FAE}" destId="{AF44CB3F-BA67-453A-B299-BD61FAA8189C}" srcOrd="0" destOrd="0" presId="urn:microsoft.com/office/officeart/2005/8/layout/default"/>
    <dgm:cxn modelId="{C990C49D-FBAA-4B3F-B032-87345C8B0A81}" type="presOf" srcId="{AF0DA0BE-A016-40EC-836D-3D4988F77DBA}" destId="{5084BED5-CD75-4517-A950-3785B864D064}" srcOrd="0" destOrd="0" presId="urn:microsoft.com/office/officeart/2005/8/layout/default"/>
    <dgm:cxn modelId="{9EF4E7A0-B64D-406B-AC93-637611A15216}" type="presOf" srcId="{138A2C10-171F-443A-9DB6-1D5CDC1DC8FA}" destId="{3609DECA-1C30-4A71-A73D-552FF12B1C35}" srcOrd="0" destOrd="0" presId="urn:microsoft.com/office/officeart/2005/8/layout/default"/>
    <dgm:cxn modelId="{E12CD1C2-D1EE-4471-B35C-A8C71539CFCC}" srcId="{C10C1750-B1BE-4053-B263-4FD2C8A033E3}" destId="{7F711E3A-C5D4-4C68-AE9B-DFB49510CA65}" srcOrd="1" destOrd="0" parTransId="{12D96073-5F82-45A3-B77F-FC22A01AB8B8}" sibTransId="{C891E213-B311-4FC1-944D-436E7369F92A}"/>
    <dgm:cxn modelId="{D0825EF3-8F05-45E6-AADC-D9D6BC19633D}" type="presParOf" srcId="{208F533E-8FA7-4ADB-90B6-C1E824DC3F90}" destId="{3609DECA-1C30-4A71-A73D-552FF12B1C35}" srcOrd="0" destOrd="0" presId="urn:microsoft.com/office/officeart/2005/8/layout/default"/>
    <dgm:cxn modelId="{AF88B031-9A36-4999-AECB-94DF2519D8DF}" type="presParOf" srcId="{208F533E-8FA7-4ADB-90B6-C1E824DC3F90}" destId="{3C084C7B-F2D9-444F-8AB3-808A080C38E9}" srcOrd="1" destOrd="0" presId="urn:microsoft.com/office/officeart/2005/8/layout/default"/>
    <dgm:cxn modelId="{DF0050B8-1F3C-4C5B-9D2F-F033274E3581}" type="presParOf" srcId="{208F533E-8FA7-4ADB-90B6-C1E824DC3F90}" destId="{391C2389-F512-4F66-B760-20B4F3165BD1}" srcOrd="2" destOrd="0" presId="urn:microsoft.com/office/officeart/2005/8/layout/default"/>
    <dgm:cxn modelId="{B8E99269-47A8-4E13-A962-6D634EFDC56D}" type="presParOf" srcId="{208F533E-8FA7-4ADB-90B6-C1E824DC3F90}" destId="{C83D6262-8C16-41A8-ADBF-7C959C1C3B55}" srcOrd="3" destOrd="0" presId="urn:microsoft.com/office/officeart/2005/8/layout/default"/>
    <dgm:cxn modelId="{53BE1699-E238-41E7-B860-260144FA04E0}" type="presParOf" srcId="{208F533E-8FA7-4ADB-90B6-C1E824DC3F90}" destId="{AF44CB3F-BA67-453A-B299-BD61FAA8189C}" srcOrd="4" destOrd="0" presId="urn:microsoft.com/office/officeart/2005/8/layout/default"/>
    <dgm:cxn modelId="{279C74EA-3920-40CB-81FB-5FACDDB7C2E1}" type="presParOf" srcId="{208F533E-8FA7-4ADB-90B6-C1E824DC3F90}" destId="{AAC30496-96EA-418A-A166-8D6C7C3B34F6}" srcOrd="5" destOrd="0" presId="urn:microsoft.com/office/officeart/2005/8/layout/default"/>
    <dgm:cxn modelId="{05187FB8-36B0-4089-A9F0-2D6DD7662486}" type="presParOf" srcId="{208F533E-8FA7-4ADB-90B6-C1E824DC3F90}" destId="{5084BED5-CD75-4517-A950-3785B864D064}" srcOrd="6" destOrd="0" presId="urn:microsoft.com/office/officeart/2005/8/layout/default"/>
    <dgm:cxn modelId="{28B381B4-8BC6-4FD3-8960-4AEFB763D94F}" type="presParOf" srcId="{208F533E-8FA7-4ADB-90B6-C1E824DC3F90}" destId="{AC4F525F-72CE-488C-AE4E-1DD0AF3E249A}" srcOrd="7" destOrd="0" presId="urn:microsoft.com/office/officeart/2005/8/layout/default"/>
    <dgm:cxn modelId="{06D5F798-0F81-44BE-9F35-82364D1D1012}" type="presParOf" srcId="{208F533E-8FA7-4ADB-90B6-C1E824DC3F90}" destId="{6966F094-924F-42C0-BEB7-1231658167B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846C85-B018-478F-8D36-A68B77288D5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1C580F93-A90A-40E1-9237-5A92A62FD503}">
      <dgm:prSet phldrT="[Texto]"/>
      <dgm:spPr/>
      <dgm:t>
        <a:bodyPr/>
        <a:lstStyle/>
        <a:p>
          <a:r>
            <a:rPr lang="es-CL" dirty="0"/>
            <a:t>Renombrar Tablas</a:t>
          </a:r>
        </a:p>
      </dgm:t>
    </dgm:pt>
    <dgm:pt modelId="{B773716B-421D-4553-9B00-8E51AF6918C7}" type="parTrans" cxnId="{C955C75E-7AAD-4288-ADA2-784CE5B87F8B}">
      <dgm:prSet/>
      <dgm:spPr/>
      <dgm:t>
        <a:bodyPr/>
        <a:lstStyle/>
        <a:p>
          <a:endParaRPr lang="es-CL"/>
        </a:p>
      </dgm:t>
    </dgm:pt>
    <dgm:pt modelId="{106DCDD0-099A-4C72-ACC3-2697F528DD7A}" type="sibTrans" cxnId="{C955C75E-7AAD-4288-ADA2-784CE5B87F8B}">
      <dgm:prSet/>
      <dgm:spPr/>
      <dgm:t>
        <a:bodyPr/>
        <a:lstStyle/>
        <a:p>
          <a:endParaRPr lang="es-CL"/>
        </a:p>
      </dgm:t>
    </dgm:pt>
    <dgm:pt modelId="{008CA6FC-984A-41F0-8D12-D1F083FBE5F0}">
      <dgm:prSet phldrT="[Texto]"/>
      <dgm:spPr/>
      <dgm:t>
        <a:bodyPr/>
        <a:lstStyle/>
        <a:p>
          <a:r>
            <a:rPr lang="es-CL" dirty="0"/>
            <a:t>Eliminar una Tabla</a:t>
          </a:r>
        </a:p>
      </dgm:t>
    </dgm:pt>
    <dgm:pt modelId="{7158B347-806C-4CB3-B4ED-82AD2725AEAB}" type="parTrans" cxnId="{F06043FB-E638-4C88-A23A-8B1FAAB1A605}">
      <dgm:prSet/>
      <dgm:spPr/>
      <dgm:t>
        <a:bodyPr/>
        <a:lstStyle/>
        <a:p>
          <a:endParaRPr lang="es-CL"/>
        </a:p>
      </dgm:t>
    </dgm:pt>
    <dgm:pt modelId="{1FC58DA6-B387-4F2B-81F7-B5A3E571B65E}" type="sibTrans" cxnId="{F06043FB-E638-4C88-A23A-8B1FAAB1A605}">
      <dgm:prSet/>
      <dgm:spPr/>
      <dgm:t>
        <a:bodyPr/>
        <a:lstStyle/>
        <a:p>
          <a:endParaRPr lang="es-CL"/>
        </a:p>
      </dgm:t>
    </dgm:pt>
    <dgm:pt modelId="{B7437097-DE37-4295-A2CB-304572B3347C}">
      <dgm:prSet phldrT="[Texto]"/>
      <dgm:spPr/>
      <dgm:t>
        <a:bodyPr/>
        <a:lstStyle/>
        <a:p>
          <a:r>
            <a:rPr lang="es-CL" dirty="0"/>
            <a:t>Seleccionar una columna de la Tabla</a:t>
          </a:r>
        </a:p>
      </dgm:t>
    </dgm:pt>
    <dgm:pt modelId="{FCC129EC-2C41-4489-82AE-10D65A7D783B}" type="parTrans" cxnId="{F7395646-D8E3-4FE2-83B1-74FAC8F3ABCD}">
      <dgm:prSet/>
      <dgm:spPr/>
      <dgm:t>
        <a:bodyPr/>
        <a:lstStyle/>
        <a:p>
          <a:endParaRPr lang="es-CL"/>
        </a:p>
      </dgm:t>
    </dgm:pt>
    <dgm:pt modelId="{DDBA9947-CBDE-4D80-984C-74A8164362FE}" type="sibTrans" cxnId="{F7395646-D8E3-4FE2-83B1-74FAC8F3ABCD}">
      <dgm:prSet/>
      <dgm:spPr/>
      <dgm:t>
        <a:bodyPr/>
        <a:lstStyle/>
        <a:p>
          <a:endParaRPr lang="es-CL"/>
        </a:p>
      </dgm:t>
    </dgm:pt>
    <dgm:pt modelId="{244D5C13-2556-4DD9-B707-1FE79EA560BD}">
      <dgm:prSet phldrT="[Texto]"/>
      <dgm:spPr/>
      <dgm:t>
        <a:bodyPr/>
        <a:lstStyle/>
        <a:p>
          <a:r>
            <a:rPr lang="es-CL" dirty="0"/>
            <a:t>Mover Tablas</a:t>
          </a:r>
        </a:p>
      </dgm:t>
    </dgm:pt>
    <dgm:pt modelId="{5A5E07F8-4F2F-43AA-ACF3-5DFE8472F26C}" type="parTrans" cxnId="{FAB3817A-A4C7-4562-AAD2-AF87E5D8042A}">
      <dgm:prSet/>
      <dgm:spPr/>
      <dgm:t>
        <a:bodyPr/>
        <a:lstStyle/>
        <a:p>
          <a:endParaRPr lang="es-CL"/>
        </a:p>
      </dgm:t>
    </dgm:pt>
    <dgm:pt modelId="{3FB3B54B-9322-4793-A1BD-BA953EAD1F0A}" type="sibTrans" cxnId="{FAB3817A-A4C7-4562-AAD2-AF87E5D8042A}">
      <dgm:prSet/>
      <dgm:spPr/>
      <dgm:t>
        <a:bodyPr/>
        <a:lstStyle/>
        <a:p>
          <a:endParaRPr lang="es-CL"/>
        </a:p>
      </dgm:t>
    </dgm:pt>
    <dgm:pt modelId="{256500EE-EB23-421A-B709-E1526C883D94}">
      <dgm:prSet phldrT="[Texto]"/>
      <dgm:spPr/>
      <dgm:t>
        <a:bodyPr/>
        <a:lstStyle/>
        <a:p>
          <a:r>
            <a:rPr lang="es-CL" dirty="0"/>
            <a:t>Cambiar Dimensiones de la Tabla</a:t>
          </a:r>
        </a:p>
      </dgm:t>
    </dgm:pt>
    <dgm:pt modelId="{2E5B55E1-229C-463B-837A-3829191EBF23}" type="parTrans" cxnId="{BC5B28DE-C1F1-40C1-9B3D-ED33CA5D892B}">
      <dgm:prSet/>
      <dgm:spPr/>
      <dgm:t>
        <a:bodyPr/>
        <a:lstStyle/>
        <a:p>
          <a:endParaRPr lang="es-CL"/>
        </a:p>
      </dgm:t>
    </dgm:pt>
    <dgm:pt modelId="{71D93CC0-CCE9-4FCB-9D98-25492459E159}" type="sibTrans" cxnId="{BC5B28DE-C1F1-40C1-9B3D-ED33CA5D892B}">
      <dgm:prSet/>
      <dgm:spPr/>
      <dgm:t>
        <a:bodyPr/>
        <a:lstStyle/>
        <a:p>
          <a:endParaRPr lang="es-CL"/>
        </a:p>
      </dgm:t>
    </dgm:pt>
    <dgm:pt modelId="{7B01D9F8-844C-4E7A-B2DB-9656F4EAB70F}" type="pres">
      <dgm:prSet presAssocID="{47846C85-B018-478F-8D36-A68B77288D57}" presName="diagram" presStyleCnt="0">
        <dgm:presLayoutVars>
          <dgm:dir/>
          <dgm:resizeHandles val="exact"/>
        </dgm:presLayoutVars>
      </dgm:prSet>
      <dgm:spPr/>
    </dgm:pt>
    <dgm:pt modelId="{8E9A0581-D942-411C-8FD3-19F5338F94D5}" type="pres">
      <dgm:prSet presAssocID="{1C580F93-A90A-40E1-9237-5A92A62FD503}" presName="node" presStyleLbl="node1" presStyleIdx="0" presStyleCnt="5">
        <dgm:presLayoutVars>
          <dgm:bulletEnabled val="1"/>
        </dgm:presLayoutVars>
      </dgm:prSet>
      <dgm:spPr/>
    </dgm:pt>
    <dgm:pt modelId="{0799660E-1781-4041-B0F1-A3F9D0C9A047}" type="pres">
      <dgm:prSet presAssocID="{106DCDD0-099A-4C72-ACC3-2697F528DD7A}" presName="sibTrans" presStyleCnt="0"/>
      <dgm:spPr/>
    </dgm:pt>
    <dgm:pt modelId="{D25B5F9B-5EED-453F-98D7-B75A51C5C03A}" type="pres">
      <dgm:prSet presAssocID="{008CA6FC-984A-41F0-8D12-D1F083FBE5F0}" presName="node" presStyleLbl="node1" presStyleIdx="1" presStyleCnt="5">
        <dgm:presLayoutVars>
          <dgm:bulletEnabled val="1"/>
        </dgm:presLayoutVars>
      </dgm:prSet>
      <dgm:spPr/>
    </dgm:pt>
    <dgm:pt modelId="{56EEF8F5-3A17-4517-8263-16C394D640C5}" type="pres">
      <dgm:prSet presAssocID="{1FC58DA6-B387-4F2B-81F7-B5A3E571B65E}" presName="sibTrans" presStyleCnt="0"/>
      <dgm:spPr/>
    </dgm:pt>
    <dgm:pt modelId="{D6CDF6E2-5751-4F61-BC34-BF28EA56C87D}" type="pres">
      <dgm:prSet presAssocID="{B7437097-DE37-4295-A2CB-304572B3347C}" presName="node" presStyleLbl="node1" presStyleIdx="2" presStyleCnt="5">
        <dgm:presLayoutVars>
          <dgm:bulletEnabled val="1"/>
        </dgm:presLayoutVars>
      </dgm:prSet>
      <dgm:spPr/>
    </dgm:pt>
    <dgm:pt modelId="{43E1FF7C-C1D7-4FE0-9D46-DFB29409DCA3}" type="pres">
      <dgm:prSet presAssocID="{DDBA9947-CBDE-4D80-984C-74A8164362FE}" presName="sibTrans" presStyleCnt="0"/>
      <dgm:spPr/>
    </dgm:pt>
    <dgm:pt modelId="{17118E55-69EA-46AF-B59E-55616D18B576}" type="pres">
      <dgm:prSet presAssocID="{244D5C13-2556-4DD9-B707-1FE79EA560BD}" presName="node" presStyleLbl="node1" presStyleIdx="3" presStyleCnt="5">
        <dgm:presLayoutVars>
          <dgm:bulletEnabled val="1"/>
        </dgm:presLayoutVars>
      </dgm:prSet>
      <dgm:spPr/>
    </dgm:pt>
    <dgm:pt modelId="{7D5F48F1-5FB6-46B7-935B-1FA5DF0887F9}" type="pres">
      <dgm:prSet presAssocID="{3FB3B54B-9322-4793-A1BD-BA953EAD1F0A}" presName="sibTrans" presStyleCnt="0"/>
      <dgm:spPr/>
    </dgm:pt>
    <dgm:pt modelId="{7CAEDA06-3D91-47CB-AB39-EF8C3DE96585}" type="pres">
      <dgm:prSet presAssocID="{256500EE-EB23-421A-B709-E1526C883D94}" presName="node" presStyleLbl="node1" presStyleIdx="4" presStyleCnt="5">
        <dgm:presLayoutVars>
          <dgm:bulletEnabled val="1"/>
        </dgm:presLayoutVars>
      </dgm:prSet>
      <dgm:spPr/>
    </dgm:pt>
  </dgm:ptLst>
  <dgm:cxnLst>
    <dgm:cxn modelId="{B4D2B20A-1846-417E-9B67-B290CE48376E}" type="presOf" srcId="{244D5C13-2556-4DD9-B707-1FE79EA560BD}" destId="{17118E55-69EA-46AF-B59E-55616D18B576}" srcOrd="0" destOrd="0" presId="urn:microsoft.com/office/officeart/2005/8/layout/default"/>
    <dgm:cxn modelId="{41389A39-E1C5-4B30-B1B5-F127D0D9C860}" type="presOf" srcId="{B7437097-DE37-4295-A2CB-304572B3347C}" destId="{D6CDF6E2-5751-4F61-BC34-BF28EA56C87D}" srcOrd="0" destOrd="0" presId="urn:microsoft.com/office/officeart/2005/8/layout/default"/>
    <dgm:cxn modelId="{C955C75E-7AAD-4288-ADA2-784CE5B87F8B}" srcId="{47846C85-B018-478F-8D36-A68B77288D57}" destId="{1C580F93-A90A-40E1-9237-5A92A62FD503}" srcOrd="0" destOrd="0" parTransId="{B773716B-421D-4553-9B00-8E51AF6918C7}" sibTransId="{106DCDD0-099A-4C72-ACC3-2697F528DD7A}"/>
    <dgm:cxn modelId="{F7395646-D8E3-4FE2-83B1-74FAC8F3ABCD}" srcId="{47846C85-B018-478F-8D36-A68B77288D57}" destId="{B7437097-DE37-4295-A2CB-304572B3347C}" srcOrd="2" destOrd="0" parTransId="{FCC129EC-2C41-4489-82AE-10D65A7D783B}" sibTransId="{DDBA9947-CBDE-4D80-984C-74A8164362FE}"/>
    <dgm:cxn modelId="{FAB3817A-A4C7-4562-AAD2-AF87E5D8042A}" srcId="{47846C85-B018-478F-8D36-A68B77288D57}" destId="{244D5C13-2556-4DD9-B707-1FE79EA560BD}" srcOrd="3" destOrd="0" parTransId="{5A5E07F8-4F2F-43AA-ACF3-5DFE8472F26C}" sibTransId="{3FB3B54B-9322-4793-A1BD-BA953EAD1F0A}"/>
    <dgm:cxn modelId="{8E509EA0-1BBC-4858-B675-1295FD78A697}" type="presOf" srcId="{008CA6FC-984A-41F0-8D12-D1F083FBE5F0}" destId="{D25B5F9B-5EED-453F-98D7-B75A51C5C03A}" srcOrd="0" destOrd="0" presId="urn:microsoft.com/office/officeart/2005/8/layout/default"/>
    <dgm:cxn modelId="{46AC23A5-64BB-4CEB-AC28-03E02216F8CA}" type="presOf" srcId="{1C580F93-A90A-40E1-9237-5A92A62FD503}" destId="{8E9A0581-D942-411C-8FD3-19F5338F94D5}" srcOrd="0" destOrd="0" presId="urn:microsoft.com/office/officeart/2005/8/layout/default"/>
    <dgm:cxn modelId="{C435FDBB-31FF-456D-8184-C6BE53E4E464}" type="presOf" srcId="{47846C85-B018-478F-8D36-A68B77288D57}" destId="{7B01D9F8-844C-4E7A-B2DB-9656F4EAB70F}" srcOrd="0" destOrd="0" presId="urn:microsoft.com/office/officeart/2005/8/layout/default"/>
    <dgm:cxn modelId="{421F04C9-63B4-44E7-9E87-33625C6682EC}" type="presOf" srcId="{256500EE-EB23-421A-B709-E1526C883D94}" destId="{7CAEDA06-3D91-47CB-AB39-EF8C3DE96585}" srcOrd="0" destOrd="0" presId="urn:microsoft.com/office/officeart/2005/8/layout/default"/>
    <dgm:cxn modelId="{BC5B28DE-C1F1-40C1-9B3D-ED33CA5D892B}" srcId="{47846C85-B018-478F-8D36-A68B77288D57}" destId="{256500EE-EB23-421A-B709-E1526C883D94}" srcOrd="4" destOrd="0" parTransId="{2E5B55E1-229C-463B-837A-3829191EBF23}" sibTransId="{71D93CC0-CCE9-4FCB-9D98-25492459E159}"/>
    <dgm:cxn modelId="{F06043FB-E638-4C88-A23A-8B1FAAB1A605}" srcId="{47846C85-B018-478F-8D36-A68B77288D57}" destId="{008CA6FC-984A-41F0-8D12-D1F083FBE5F0}" srcOrd="1" destOrd="0" parTransId="{7158B347-806C-4CB3-B4ED-82AD2725AEAB}" sibTransId="{1FC58DA6-B387-4F2B-81F7-B5A3E571B65E}"/>
    <dgm:cxn modelId="{6B230313-25E6-41E1-8B59-8301C0B05552}" type="presParOf" srcId="{7B01D9F8-844C-4E7A-B2DB-9656F4EAB70F}" destId="{8E9A0581-D942-411C-8FD3-19F5338F94D5}" srcOrd="0" destOrd="0" presId="urn:microsoft.com/office/officeart/2005/8/layout/default"/>
    <dgm:cxn modelId="{4533BB25-6D27-4C4D-B9E2-F3C64437A592}" type="presParOf" srcId="{7B01D9F8-844C-4E7A-B2DB-9656F4EAB70F}" destId="{0799660E-1781-4041-B0F1-A3F9D0C9A047}" srcOrd="1" destOrd="0" presId="urn:microsoft.com/office/officeart/2005/8/layout/default"/>
    <dgm:cxn modelId="{03680B7B-48B3-4846-AECD-33CF3B30C4E0}" type="presParOf" srcId="{7B01D9F8-844C-4E7A-B2DB-9656F4EAB70F}" destId="{D25B5F9B-5EED-453F-98D7-B75A51C5C03A}" srcOrd="2" destOrd="0" presId="urn:microsoft.com/office/officeart/2005/8/layout/default"/>
    <dgm:cxn modelId="{452B8DC1-3720-4D7F-9699-7886B7582263}" type="presParOf" srcId="{7B01D9F8-844C-4E7A-B2DB-9656F4EAB70F}" destId="{56EEF8F5-3A17-4517-8263-16C394D640C5}" srcOrd="3" destOrd="0" presId="urn:microsoft.com/office/officeart/2005/8/layout/default"/>
    <dgm:cxn modelId="{BF953799-48CF-4F85-887E-C1F53B031153}" type="presParOf" srcId="{7B01D9F8-844C-4E7A-B2DB-9656F4EAB70F}" destId="{D6CDF6E2-5751-4F61-BC34-BF28EA56C87D}" srcOrd="4" destOrd="0" presId="urn:microsoft.com/office/officeart/2005/8/layout/default"/>
    <dgm:cxn modelId="{F17CC590-FF01-4BED-9515-5A477ED06BF6}" type="presParOf" srcId="{7B01D9F8-844C-4E7A-B2DB-9656F4EAB70F}" destId="{43E1FF7C-C1D7-4FE0-9D46-DFB29409DCA3}" srcOrd="5" destOrd="0" presId="urn:microsoft.com/office/officeart/2005/8/layout/default"/>
    <dgm:cxn modelId="{04A7D17B-DD33-4444-93F5-F194D426A65C}" type="presParOf" srcId="{7B01D9F8-844C-4E7A-B2DB-9656F4EAB70F}" destId="{17118E55-69EA-46AF-B59E-55616D18B576}" srcOrd="6" destOrd="0" presId="urn:microsoft.com/office/officeart/2005/8/layout/default"/>
    <dgm:cxn modelId="{342C9AD4-8963-451A-AF4F-45B3B1A44F6E}" type="presParOf" srcId="{7B01D9F8-844C-4E7A-B2DB-9656F4EAB70F}" destId="{7D5F48F1-5FB6-46B7-935B-1FA5DF0887F9}" srcOrd="7" destOrd="0" presId="urn:microsoft.com/office/officeart/2005/8/layout/default"/>
    <dgm:cxn modelId="{6BBE75B4-BCEB-4124-A605-8B2E2F5A2F48}" type="presParOf" srcId="{7B01D9F8-844C-4E7A-B2DB-9656F4EAB70F}" destId="{7CAEDA06-3D91-47CB-AB39-EF8C3DE9658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846C85-B018-478F-8D36-A68B77288D5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1C580F93-A90A-40E1-9237-5A92A62FD503}">
      <dgm:prSet phldrT="[Texto]"/>
      <dgm:spPr/>
      <dgm:t>
        <a:bodyPr/>
        <a:lstStyle/>
        <a:p>
          <a:r>
            <a:rPr lang="es-CL" dirty="0"/>
            <a:t>Renombrar una Columna</a:t>
          </a:r>
        </a:p>
      </dgm:t>
    </dgm:pt>
    <dgm:pt modelId="{B773716B-421D-4553-9B00-8E51AF6918C7}" type="parTrans" cxnId="{C955C75E-7AAD-4288-ADA2-784CE5B87F8B}">
      <dgm:prSet/>
      <dgm:spPr/>
      <dgm:t>
        <a:bodyPr/>
        <a:lstStyle/>
        <a:p>
          <a:endParaRPr lang="es-CL"/>
        </a:p>
      </dgm:t>
    </dgm:pt>
    <dgm:pt modelId="{106DCDD0-099A-4C72-ACC3-2697F528DD7A}" type="sibTrans" cxnId="{C955C75E-7AAD-4288-ADA2-784CE5B87F8B}">
      <dgm:prSet/>
      <dgm:spPr/>
      <dgm:t>
        <a:bodyPr/>
        <a:lstStyle/>
        <a:p>
          <a:endParaRPr lang="es-CL"/>
        </a:p>
      </dgm:t>
    </dgm:pt>
    <dgm:pt modelId="{008CA6FC-984A-41F0-8D12-D1F083FBE5F0}">
      <dgm:prSet phldrT="[Texto]"/>
      <dgm:spPr/>
      <dgm:t>
        <a:bodyPr/>
        <a:lstStyle/>
        <a:p>
          <a:r>
            <a:rPr lang="es-CL" dirty="0"/>
            <a:t>Eliminar una Columna</a:t>
          </a:r>
        </a:p>
      </dgm:t>
    </dgm:pt>
    <dgm:pt modelId="{7158B347-806C-4CB3-B4ED-82AD2725AEAB}" type="parTrans" cxnId="{F06043FB-E638-4C88-A23A-8B1FAAB1A605}">
      <dgm:prSet/>
      <dgm:spPr/>
      <dgm:t>
        <a:bodyPr/>
        <a:lstStyle/>
        <a:p>
          <a:endParaRPr lang="es-CL"/>
        </a:p>
      </dgm:t>
    </dgm:pt>
    <dgm:pt modelId="{1FC58DA6-B387-4F2B-81F7-B5A3E571B65E}" type="sibTrans" cxnId="{F06043FB-E638-4C88-A23A-8B1FAAB1A605}">
      <dgm:prSet/>
      <dgm:spPr/>
      <dgm:t>
        <a:bodyPr/>
        <a:lstStyle/>
        <a:p>
          <a:endParaRPr lang="es-CL"/>
        </a:p>
      </dgm:t>
    </dgm:pt>
    <dgm:pt modelId="{B7437097-DE37-4295-A2CB-304572B3347C}">
      <dgm:prSet phldrT="[Texto]"/>
      <dgm:spPr/>
      <dgm:t>
        <a:bodyPr/>
        <a:lstStyle/>
        <a:p>
          <a:r>
            <a:rPr lang="es-CL" dirty="0"/>
            <a:t>Mover Columnas</a:t>
          </a:r>
        </a:p>
      </dgm:t>
    </dgm:pt>
    <dgm:pt modelId="{FCC129EC-2C41-4489-82AE-10D65A7D783B}" type="parTrans" cxnId="{F7395646-D8E3-4FE2-83B1-74FAC8F3ABCD}">
      <dgm:prSet/>
      <dgm:spPr/>
      <dgm:t>
        <a:bodyPr/>
        <a:lstStyle/>
        <a:p>
          <a:endParaRPr lang="es-CL"/>
        </a:p>
      </dgm:t>
    </dgm:pt>
    <dgm:pt modelId="{DDBA9947-CBDE-4D80-984C-74A8164362FE}" type="sibTrans" cxnId="{F7395646-D8E3-4FE2-83B1-74FAC8F3ABCD}">
      <dgm:prSet/>
      <dgm:spPr/>
      <dgm:t>
        <a:bodyPr/>
        <a:lstStyle/>
        <a:p>
          <a:endParaRPr lang="es-CL"/>
        </a:p>
      </dgm:t>
    </dgm:pt>
    <dgm:pt modelId="{244D5C13-2556-4DD9-B707-1FE79EA560BD}">
      <dgm:prSet phldrT="[Texto]"/>
      <dgm:spPr/>
      <dgm:t>
        <a:bodyPr/>
        <a:lstStyle/>
        <a:p>
          <a:r>
            <a:rPr lang="es-CL" dirty="0"/>
            <a:t>Establecer anchos de Columnas</a:t>
          </a:r>
        </a:p>
      </dgm:t>
    </dgm:pt>
    <dgm:pt modelId="{5A5E07F8-4F2F-43AA-ACF3-5DFE8472F26C}" type="parTrans" cxnId="{FAB3817A-A4C7-4562-AAD2-AF87E5D8042A}">
      <dgm:prSet/>
      <dgm:spPr/>
      <dgm:t>
        <a:bodyPr/>
        <a:lstStyle/>
        <a:p>
          <a:endParaRPr lang="es-CL"/>
        </a:p>
      </dgm:t>
    </dgm:pt>
    <dgm:pt modelId="{3FB3B54B-9322-4793-A1BD-BA953EAD1F0A}" type="sibTrans" cxnId="{FAB3817A-A4C7-4562-AAD2-AF87E5D8042A}">
      <dgm:prSet/>
      <dgm:spPr/>
      <dgm:t>
        <a:bodyPr/>
        <a:lstStyle/>
        <a:p>
          <a:endParaRPr lang="es-CL"/>
        </a:p>
      </dgm:t>
    </dgm:pt>
    <dgm:pt modelId="{7B01D9F8-844C-4E7A-B2DB-9656F4EAB70F}" type="pres">
      <dgm:prSet presAssocID="{47846C85-B018-478F-8D36-A68B77288D57}" presName="diagram" presStyleCnt="0">
        <dgm:presLayoutVars>
          <dgm:dir/>
          <dgm:resizeHandles val="exact"/>
        </dgm:presLayoutVars>
      </dgm:prSet>
      <dgm:spPr/>
    </dgm:pt>
    <dgm:pt modelId="{8E9A0581-D942-411C-8FD3-19F5338F94D5}" type="pres">
      <dgm:prSet presAssocID="{1C580F93-A90A-40E1-9237-5A92A62FD503}" presName="node" presStyleLbl="node1" presStyleIdx="0" presStyleCnt="4">
        <dgm:presLayoutVars>
          <dgm:bulletEnabled val="1"/>
        </dgm:presLayoutVars>
      </dgm:prSet>
      <dgm:spPr/>
    </dgm:pt>
    <dgm:pt modelId="{0799660E-1781-4041-B0F1-A3F9D0C9A047}" type="pres">
      <dgm:prSet presAssocID="{106DCDD0-099A-4C72-ACC3-2697F528DD7A}" presName="sibTrans" presStyleCnt="0"/>
      <dgm:spPr/>
    </dgm:pt>
    <dgm:pt modelId="{D25B5F9B-5EED-453F-98D7-B75A51C5C03A}" type="pres">
      <dgm:prSet presAssocID="{008CA6FC-984A-41F0-8D12-D1F083FBE5F0}" presName="node" presStyleLbl="node1" presStyleIdx="1" presStyleCnt="4">
        <dgm:presLayoutVars>
          <dgm:bulletEnabled val="1"/>
        </dgm:presLayoutVars>
      </dgm:prSet>
      <dgm:spPr/>
    </dgm:pt>
    <dgm:pt modelId="{56EEF8F5-3A17-4517-8263-16C394D640C5}" type="pres">
      <dgm:prSet presAssocID="{1FC58DA6-B387-4F2B-81F7-B5A3E571B65E}" presName="sibTrans" presStyleCnt="0"/>
      <dgm:spPr/>
    </dgm:pt>
    <dgm:pt modelId="{D6CDF6E2-5751-4F61-BC34-BF28EA56C87D}" type="pres">
      <dgm:prSet presAssocID="{B7437097-DE37-4295-A2CB-304572B3347C}" presName="node" presStyleLbl="node1" presStyleIdx="2" presStyleCnt="4">
        <dgm:presLayoutVars>
          <dgm:bulletEnabled val="1"/>
        </dgm:presLayoutVars>
      </dgm:prSet>
      <dgm:spPr/>
    </dgm:pt>
    <dgm:pt modelId="{43E1FF7C-C1D7-4FE0-9D46-DFB29409DCA3}" type="pres">
      <dgm:prSet presAssocID="{DDBA9947-CBDE-4D80-984C-74A8164362FE}" presName="sibTrans" presStyleCnt="0"/>
      <dgm:spPr/>
    </dgm:pt>
    <dgm:pt modelId="{17118E55-69EA-46AF-B59E-55616D18B576}" type="pres">
      <dgm:prSet presAssocID="{244D5C13-2556-4DD9-B707-1FE79EA560BD}" presName="node" presStyleLbl="node1" presStyleIdx="3" presStyleCnt="4">
        <dgm:presLayoutVars>
          <dgm:bulletEnabled val="1"/>
        </dgm:presLayoutVars>
      </dgm:prSet>
      <dgm:spPr/>
    </dgm:pt>
  </dgm:ptLst>
  <dgm:cxnLst>
    <dgm:cxn modelId="{604E9507-7871-492F-BD96-D2221A698E91}" type="presOf" srcId="{47846C85-B018-478F-8D36-A68B77288D57}" destId="{7B01D9F8-844C-4E7A-B2DB-9656F4EAB70F}" srcOrd="0" destOrd="0" presId="urn:microsoft.com/office/officeart/2005/8/layout/default"/>
    <dgm:cxn modelId="{71EA9529-FAA8-443D-9931-60845E857E91}" type="presOf" srcId="{B7437097-DE37-4295-A2CB-304572B3347C}" destId="{D6CDF6E2-5751-4F61-BC34-BF28EA56C87D}" srcOrd="0" destOrd="0" presId="urn:microsoft.com/office/officeart/2005/8/layout/default"/>
    <dgm:cxn modelId="{C955C75E-7AAD-4288-ADA2-784CE5B87F8B}" srcId="{47846C85-B018-478F-8D36-A68B77288D57}" destId="{1C580F93-A90A-40E1-9237-5A92A62FD503}" srcOrd="0" destOrd="0" parTransId="{B773716B-421D-4553-9B00-8E51AF6918C7}" sibTransId="{106DCDD0-099A-4C72-ACC3-2697F528DD7A}"/>
    <dgm:cxn modelId="{F7395646-D8E3-4FE2-83B1-74FAC8F3ABCD}" srcId="{47846C85-B018-478F-8D36-A68B77288D57}" destId="{B7437097-DE37-4295-A2CB-304572B3347C}" srcOrd="2" destOrd="0" parTransId="{FCC129EC-2C41-4489-82AE-10D65A7D783B}" sibTransId="{DDBA9947-CBDE-4D80-984C-74A8164362FE}"/>
    <dgm:cxn modelId="{028B8C48-06B5-4A91-9CCB-963EF18E395B}" type="presOf" srcId="{008CA6FC-984A-41F0-8D12-D1F083FBE5F0}" destId="{D25B5F9B-5EED-453F-98D7-B75A51C5C03A}" srcOrd="0" destOrd="0" presId="urn:microsoft.com/office/officeart/2005/8/layout/default"/>
    <dgm:cxn modelId="{FAB3817A-A4C7-4562-AAD2-AF87E5D8042A}" srcId="{47846C85-B018-478F-8D36-A68B77288D57}" destId="{244D5C13-2556-4DD9-B707-1FE79EA560BD}" srcOrd="3" destOrd="0" parTransId="{5A5E07F8-4F2F-43AA-ACF3-5DFE8472F26C}" sibTransId="{3FB3B54B-9322-4793-A1BD-BA953EAD1F0A}"/>
    <dgm:cxn modelId="{CDD70586-0F8C-4B06-ADFB-34FB05B323A8}" type="presOf" srcId="{1C580F93-A90A-40E1-9237-5A92A62FD503}" destId="{8E9A0581-D942-411C-8FD3-19F5338F94D5}" srcOrd="0" destOrd="0" presId="urn:microsoft.com/office/officeart/2005/8/layout/default"/>
    <dgm:cxn modelId="{381963C9-8549-4C62-84AC-B2DDB3F7B04B}" type="presOf" srcId="{244D5C13-2556-4DD9-B707-1FE79EA560BD}" destId="{17118E55-69EA-46AF-B59E-55616D18B576}" srcOrd="0" destOrd="0" presId="urn:microsoft.com/office/officeart/2005/8/layout/default"/>
    <dgm:cxn modelId="{F06043FB-E638-4C88-A23A-8B1FAAB1A605}" srcId="{47846C85-B018-478F-8D36-A68B77288D57}" destId="{008CA6FC-984A-41F0-8D12-D1F083FBE5F0}" srcOrd="1" destOrd="0" parTransId="{7158B347-806C-4CB3-B4ED-82AD2725AEAB}" sibTransId="{1FC58DA6-B387-4F2B-81F7-B5A3E571B65E}"/>
    <dgm:cxn modelId="{08B8F8B5-EFFD-4578-8D1F-21A49D05E6B1}" type="presParOf" srcId="{7B01D9F8-844C-4E7A-B2DB-9656F4EAB70F}" destId="{8E9A0581-D942-411C-8FD3-19F5338F94D5}" srcOrd="0" destOrd="0" presId="urn:microsoft.com/office/officeart/2005/8/layout/default"/>
    <dgm:cxn modelId="{0BE8B014-B525-49EA-9AB7-A96E8D2914F4}" type="presParOf" srcId="{7B01D9F8-844C-4E7A-B2DB-9656F4EAB70F}" destId="{0799660E-1781-4041-B0F1-A3F9D0C9A047}" srcOrd="1" destOrd="0" presId="urn:microsoft.com/office/officeart/2005/8/layout/default"/>
    <dgm:cxn modelId="{20181CE5-E488-4638-879D-B669CF54066F}" type="presParOf" srcId="{7B01D9F8-844C-4E7A-B2DB-9656F4EAB70F}" destId="{D25B5F9B-5EED-453F-98D7-B75A51C5C03A}" srcOrd="2" destOrd="0" presId="urn:microsoft.com/office/officeart/2005/8/layout/default"/>
    <dgm:cxn modelId="{F5C2F0B0-62BD-4207-984F-8B24AFCBE858}" type="presParOf" srcId="{7B01D9F8-844C-4E7A-B2DB-9656F4EAB70F}" destId="{56EEF8F5-3A17-4517-8263-16C394D640C5}" srcOrd="3" destOrd="0" presId="urn:microsoft.com/office/officeart/2005/8/layout/default"/>
    <dgm:cxn modelId="{F6D07799-6F5F-4BC6-B822-9FCE39AF0950}" type="presParOf" srcId="{7B01D9F8-844C-4E7A-B2DB-9656F4EAB70F}" destId="{D6CDF6E2-5751-4F61-BC34-BF28EA56C87D}" srcOrd="4" destOrd="0" presId="urn:microsoft.com/office/officeart/2005/8/layout/default"/>
    <dgm:cxn modelId="{C0B2CE3A-609E-469F-9FDB-B1180D593568}" type="presParOf" srcId="{7B01D9F8-844C-4E7A-B2DB-9656F4EAB70F}" destId="{43E1FF7C-C1D7-4FE0-9D46-DFB29409DCA3}" srcOrd="5" destOrd="0" presId="urn:microsoft.com/office/officeart/2005/8/layout/default"/>
    <dgm:cxn modelId="{0C74F2B8-45A5-4F26-8137-35DF46673F51}" type="presParOf" srcId="{7B01D9F8-844C-4E7A-B2DB-9656F4EAB70F}" destId="{17118E55-69EA-46AF-B59E-55616D18B57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5E574C-EF67-4F5D-BF75-12CB7A052870}" type="doc">
      <dgm:prSet loTypeId="urn:microsoft.com/office/officeart/2005/8/layout/vList3" loCatId="list" qsTypeId="urn:microsoft.com/office/officeart/2005/8/quickstyle/simple1" qsCatId="simple" csTypeId="urn:microsoft.com/office/officeart/2005/8/colors/accent1_2" csCatId="accent1" phldr="1"/>
      <dgm:spPr/>
    </dgm:pt>
    <dgm:pt modelId="{3E5B1B73-4898-4300-9165-669C778DD439}">
      <dgm:prSet phldrT="[Texto]"/>
      <dgm:spPr/>
      <dgm:t>
        <a:bodyPr/>
        <a:lstStyle/>
        <a:p>
          <a:pPr algn="just"/>
          <a:r>
            <a:rPr lang="es-CL" noProof="0" dirty="0">
              <a:latin typeface="Times New Roman" pitchFamily="18" charset="0"/>
            </a:rPr>
            <a:t>Ahorrara tiempo y múltiples operaciones repetitivas al crear informes y presentaciones, definiendo un formato de una vez por todas en la Vista de datos. Los datos aparecerán usando el formato que aplicó en este archivo de </a:t>
          </a:r>
          <a:r>
            <a:rPr lang="es-CL" noProof="0" dirty="0" err="1">
              <a:latin typeface="Times New Roman" pitchFamily="18" charset="0"/>
            </a:rPr>
            <a:t>Power</a:t>
          </a:r>
          <a:r>
            <a:rPr lang="es-CL" noProof="0" dirty="0">
              <a:latin typeface="Times New Roman" pitchFamily="18" charset="0"/>
            </a:rPr>
            <a:t> BI Desktop en múltiples visualizaciones.</a:t>
          </a:r>
          <a:endParaRPr lang="es-CL" noProof="0" dirty="0"/>
        </a:p>
      </dgm:t>
    </dgm:pt>
    <dgm:pt modelId="{0ED24767-4126-44AB-B01C-C42A56DDF670}" type="parTrans" cxnId="{6506D6D1-9646-44B6-9065-EFAA5A12E039}">
      <dgm:prSet/>
      <dgm:spPr/>
      <dgm:t>
        <a:bodyPr/>
        <a:lstStyle/>
        <a:p>
          <a:endParaRPr lang="es-CL"/>
        </a:p>
      </dgm:t>
    </dgm:pt>
    <dgm:pt modelId="{F5CC1207-AD9D-4CC1-997D-E0BF161D509F}" type="sibTrans" cxnId="{6506D6D1-9646-44B6-9065-EFAA5A12E039}">
      <dgm:prSet/>
      <dgm:spPr/>
      <dgm:t>
        <a:bodyPr/>
        <a:lstStyle/>
        <a:p>
          <a:endParaRPr lang="es-CL"/>
        </a:p>
      </dgm:t>
    </dgm:pt>
    <dgm:pt modelId="{40EC778D-64E5-4237-A672-2B69F06F5478}">
      <dgm:prSet phldrT="[Texto]"/>
      <dgm:spPr/>
      <dgm:t>
        <a:bodyPr/>
        <a:lstStyle/>
        <a:p>
          <a:pPr algn="just"/>
          <a:r>
            <a:rPr lang="es-CL" noProof="0" dirty="0">
              <a:latin typeface="Times New Roman" pitchFamily="18" charset="0"/>
            </a:rPr>
            <a:t>Puede ayudarlo a comprender sus datos de manera mas intuitiva si puede ver las cifras en un formato que tenga un significado intrínseco.</a:t>
          </a:r>
          <a:endParaRPr lang="es-CL" noProof="0" dirty="0"/>
        </a:p>
      </dgm:t>
    </dgm:pt>
    <dgm:pt modelId="{DEF175A7-3232-4DBE-BF4D-7DBA22500D61}" type="parTrans" cxnId="{909824B9-9ACA-4CBF-A954-B11A72959EA1}">
      <dgm:prSet/>
      <dgm:spPr/>
      <dgm:t>
        <a:bodyPr/>
        <a:lstStyle/>
        <a:p>
          <a:endParaRPr lang="es-CL"/>
        </a:p>
      </dgm:t>
    </dgm:pt>
    <dgm:pt modelId="{C75AB181-FD44-4E6F-B8E5-6DEDB484BB41}" type="sibTrans" cxnId="{909824B9-9ACA-4CBF-A954-B11A72959EA1}">
      <dgm:prSet/>
      <dgm:spPr/>
      <dgm:t>
        <a:bodyPr/>
        <a:lstStyle/>
        <a:p>
          <a:endParaRPr lang="es-CL"/>
        </a:p>
      </dgm:t>
    </dgm:pt>
    <dgm:pt modelId="{C54006B4-3A33-42FE-8C14-872DB37277DC}" type="pres">
      <dgm:prSet presAssocID="{3E5E574C-EF67-4F5D-BF75-12CB7A052870}" presName="linearFlow" presStyleCnt="0">
        <dgm:presLayoutVars>
          <dgm:dir/>
          <dgm:resizeHandles val="exact"/>
        </dgm:presLayoutVars>
      </dgm:prSet>
      <dgm:spPr/>
    </dgm:pt>
    <dgm:pt modelId="{013AED8D-C4A1-4BBB-A73F-6CB3244D2266}" type="pres">
      <dgm:prSet presAssocID="{3E5B1B73-4898-4300-9165-669C778DD439}" presName="composite" presStyleCnt="0"/>
      <dgm:spPr/>
    </dgm:pt>
    <dgm:pt modelId="{5DCCB925-970F-4EAC-A447-E5177D3C6B60}" type="pres">
      <dgm:prSet presAssocID="{3E5B1B73-4898-4300-9165-669C778DD439}" presName="imgShp" presStyleLbl="fgImgPlace1" presStyleIdx="0" presStyleCnt="2" custLinFactX="-11688" custLinFactNeighborX="-100000"/>
      <dgm:spPr>
        <a:blipFill rotWithShape="0">
          <a:blip xmlns:r="http://schemas.openxmlformats.org/officeDocument/2006/relationships" r:embed="rId1"/>
          <a:stretch>
            <a:fillRect/>
          </a:stretch>
        </a:blipFill>
      </dgm:spPr>
    </dgm:pt>
    <dgm:pt modelId="{24AFF8B6-94A0-462A-B271-D1E604FB3E15}" type="pres">
      <dgm:prSet presAssocID="{3E5B1B73-4898-4300-9165-669C778DD439}" presName="txShp" presStyleLbl="node1" presStyleIdx="0" presStyleCnt="2" custScaleX="129328">
        <dgm:presLayoutVars>
          <dgm:bulletEnabled val="1"/>
        </dgm:presLayoutVars>
      </dgm:prSet>
      <dgm:spPr/>
    </dgm:pt>
    <dgm:pt modelId="{8AC9ED17-278A-44CE-8CA0-1D213B887438}" type="pres">
      <dgm:prSet presAssocID="{F5CC1207-AD9D-4CC1-997D-E0BF161D509F}" presName="spacing" presStyleCnt="0"/>
      <dgm:spPr/>
    </dgm:pt>
    <dgm:pt modelId="{DC044CE2-2CB9-4C6F-AC5E-980A7CEF8D63}" type="pres">
      <dgm:prSet presAssocID="{40EC778D-64E5-4237-A672-2B69F06F5478}" presName="composite" presStyleCnt="0"/>
      <dgm:spPr/>
    </dgm:pt>
    <dgm:pt modelId="{B5D6E126-1404-4FA5-AD03-B5B0518F05BA}" type="pres">
      <dgm:prSet presAssocID="{40EC778D-64E5-4237-A672-2B69F06F5478}" presName="imgShp" presStyleLbl="fgImgPlace1" presStyleIdx="1" presStyleCnt="2" custLinFactX="-11688" custLinFactNeighborX="-100000"/>
      <dgm:spPr>
        <a:blipFill rotWithShape="0">
          <a:blip xmlns:r="http://schemas.openxmlformats.org/officeDocument/2006/relationships" r:embed="rId1"/>
          <a:stretch>
            <a:fillRect/>
          </a:stretch>
        </a:blipFill>
      </dgm:spPr>
    </dgm:pt>
    <dgm:pt modelId="{E33ECF9F-F4FE-47B3-9B8F-79674D50392C}" type="pres">
      <dgm:prSet presAssocID="{40EC778D-64E5-4237-A672-2B69F06F5478}" presName="txShp" presStyleLbl="node1" presStyleIdx="1" presStyleCnt="2" custScaleX="129328">
        <dgm:presLayoutVars>
          <dgm:bulletEnabled val="1"/>
        </dgm:presLayoutVars>
      </dgm:prSet>
      <dgm:spPr/>
    </dgm:pt>
  </dgm:ptLst>
  <dgm:cxnLst>
    <dgm:cxn modelId="{755B7B1B-0BF4-49D4-BEA9-49A0AD3121CC}" type="presOf" srcId="{3E5E574C-EF67-4F5D-BF75-12CB7A052870}" destId="{C54006B4-3A33-42FE-8C14-872DB37277DC}" srcOrd="0" destOrd="0" presId="urn:microsoft.com/office/officeart/2005/8/layout/vList3"/>
    <dgm:cxn modelId="{4C75967C-7868-4E59-8CFE-E2456CEF905A}" type="presOf" srcId="{3E5B1B73-4898-4300-9165-669C778DD439}" destId="{24AFF8B6-94A0-462A-B271-D1E604FB3E15}" srcOrd="0" destOrd="0" presId="urn:microsoft.com/office/officeart/2005/8/layout/vList3"/>
    <dgm:cxn modelId="{909824B9-9ACA-4CBF-A954-B11A72959EA1}" srcId="{3E5E574C-EF67-4F5D-BF75-12CB7A052870}" destId="{40EC778D-64E5-4237-A672-2B69F06F5478}" srcOrd="1" destOrd="0" parTransId="{DEF175A7-3232-4DBE-BF4D-7DBA22500D61}" sibTransId="{C75AB181-FD44-4E6F-B8E5-6DEDB484BB41}"/>
    <dgm:cxn modelId="{8588A6BE-ED47-4D4C-87B4-3ADAA3BBC8FF}" type="presOf" srcId="{40EC778D-64E5-4237-A672-2B69F06F5478}" destId="{E33ECF9F-F4FE-47B3-9B8F-79674D50392C}" srcOrd="0" destOrd="0" presId="urn:microsoft.com/office/officeart/2005/8/layout/vList3"/>
    <dgm:cxn modelId="{6506D6D1-9646-44B6-9065-EFAA5A12E039}" srcId="{3E5E574C-EF67-4F5D-BF75-12CB7A052870}" destId="{3E5B1B73-4898-4300-9165-669C778DD439}" srcOrd="0" destOrd="0" parTransId="{0ED24767-4126-44AB-B01C-C42A56DDF670}" sibTransId="{F5CC1207-AD9D-4CC1-997D-E0BF161D509F}"/>
    <dgm:cxn modelId="{AE5F006B-EE36-42C5-B1AE-E28647886280}" type="presParOf" srcId="{C54006B4-3A33-42FE-8C14-872DB37277DC}" destId="{013AED8D-C4A1-4BBB-A73F-6CB3244D2266}" srcOrd="0" destOrd="0" presId="urn:microsoft.com/office/officeart/2005/8/layout/vList3"/>
    <dgm:cxn modelId="{4BDF2E19-740D-470B-8FFF-6B7129973C30}" type="presParOf" srcId="{013AED8D-C4A1-4BBB-A73F-6CB3244D2266}" destId="{5DCCB925-970F-4EAC-A447-E5177D3C6B60}" srcOrd="0" destOrd="0" presId="urn:microsoft.com/office/officeart/2005/8/layout/vList3"/>
    <dgm:cxn modelId="{6A1A47EC-7CE9-44EC-9731-6FC5745FCA09}" type="presParOf" srcId="{013AED8D-C4A1-4BBB-A73F-6CB3244D2266}" destId="{24AFF8B6-94A0-462A-B271-D1E604FB3E15}" srcOrd="1" destOrd="0" presId="urn:microsoft.com/office/officeart/2005/8/layout/vList3"/>
    <dgm:cxn modelId="{B3F3C5C0-2D73-4C03-BD2F-2E2A74B3179C}" type="presParOf" srcId="{C54006B4-3A33-42FE-8C14-872DB37277DC}" destId="{8AC9ED17-278A-44CE-8CA0-1D213B887438}" srcOrd="1" destOrd="0" presId="urn:microsoft.com/office/officeart/2005/8/layout/vList3"/>
    <dgm:cxn modelId="{D8B2124D-0410-4F11-B5FE-4C2F089BF49B}" type="presParOf" srcId="{C54006B4-3A33-42FE-8C14-872DB37277DC}" destId="{DC044CE2-2CB9-4C6F-AC5E-980A7CEF8D63}" srcOrd="2" destOrd="0" presId="urn:microsoft.com/office/officeart/2005/8/layout/vList3"/>
    <dgm:cxn modelId="{A7AA9E8F-ED6E-41E0-AA60-60A14E9D422B}" type="presParOf" srcId="{DC044CE2-2CB9-4C6F-AC5E-980A7CEF8D63}" destId="{B5D6E126-1404-4FA5-AD03-B5B0518F05BA}" srcOrd="0" destOrd="0" presId="urn:microsoft.com/office/officeart/2005/8/layout/vList3"/>
    <dgm:cxn modelId="{A60218D7-83E1-4B74-8830-CF1DC2AE0B0E}" type="presParOf" srcId="{DC044CE2-2CB9-4C6F-AC5E-980A7CEF8D63}" destId="{E33ECF9F-F4FE-47B3-9B8F-79674D50392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5E574C-EF67-4F5D-BF75-12CB7A052870}" type="doc">
      <dgm:prSet loTypeId="urn:microsoft.com/office/officeart/2005/8/layout/vList3" loCatId="list" qsTypeId="urn:microsoft.com/office/officeart/2005/8/quickstyle/simple1" qsCatId="simple" csTypeId="urn:microsoft.com/office/officeart/2005/8/colors/accent2_2" csCatId="accent2" phldr="1"/>
      <dgm:spPr/>
    </dgm:pt>
    <dgm:pt modelId="{3E5B1B73-4898-4300-9165-669C778DD439}">
      <dgm:prSet phldrT="[Texto]"/>
      <dgm:spPr/>
      <dgm:t>
        <a:bodyPr/>
        <a:lstStyle/>
        <a:p>
          <a:pPr algn="just"/>
          <a:r>
            <a:rPr lang="es-CL" noProof="0" dirty="0">
              <a:latin typeface="Times New Roman" pitchFamily="18" charset="0"/>
            </a:rPr>
            <a:t>Haga clic en el botón derecho dentro de la columna por la que desea ordenar los datos.</a:t>
          </a:r>
          <a:endParaRPr lang="es-CL" noProof="0" dirty="0"/>
        </a:p>
      </dgm:t>
    </dgm:pt>
    <dgm:pt modelId="{0ED24767-4126-44AB-B01C-C42A56DDF670}" type="parTrans" cxnId="{6506D6D1-9646-44B6-9065-EFAA5A12E039}">
      <dgm:prSet/>
      <dgm:spPr/>
      <dgm:t>
        <a:bodyPr/>
        <a:lstStyle/>
        <a:p>
          <a:endParaRPr lang="es-CL"/>
        </a:p>
      </dgm:t>
    </dgm:pt>
    <dgm:pt modelId="{F5CC1207-AD9D-4CC1-997D-E0BF161D509F}" type="sibTrans" cxnId="{6506D6D1-9646-44B6-9065-EFAA5A12E039}">
      <dgm:prSet/>
      <dgm:spPr/>
      <dgm:t>
        <a:bodyPr/>
        <a:lstStyle/>
        <a:p>
          <a:endParaRPr lang="es-CL"/>
        </a:p>
      </dgm:t>
    </dgm:pt>
    <dgm:pt modelId="{40EC778D-64E5-4237-A672-2B69F06F5478}">
      <dgm:prSet phldrT="[Texto]"/>
      <dgm:spPr/>
      <dgm:t>
        <a:bodyPr/>
        <a:lstStyle/>
        <a:p>
          <a:pPr algn="just"/>
          <a:r>
            <a:rPr lang="es-CL" noProof="0" dirty="0">
              <a:latin typeface="Times New Roman" pitchFamily="18" charset="0"/>
            </a:rPr>
            <a:t>Haga clic en la opción Ordenar ascendente en el menú contextual para ordenar esta columna en orden ascendente.</a:t>
          </a:r>
          <a:endParaRPr lang="es-CL" noProof="0" dirty="0"/>
        </a:p>
      </dgm:t>
    </dgm:pt>
    <dgm:pt modelId="{DEF175A7-3232-4DBE-BF4D-7DBA22500D61}" type="parTrans" cxnId="{909824B9-9ACA-4CBF-A954-B11A72959EA1}">
      <dgm:prSet/>
      <dgm:spPr/>
      <dgm:t>
        <a:bodyPr/>
        <a:lstStyle/>
        <a:p>
          <a:endParaRPr lang="es-CL"/>
        </a:p>
      </dgm:t>
    </dgm:pt>
    <dgm:pt modelId="{C75AB181-FD44-4E6F-B8E5-6DEDB484BB41}" type="sibTrans" cxnId="{909824B9-9ACA-4CBF-A954-B11A72959EA1}">
      <dgm:prSet/>
      <dgm:spPr/>
      <dgm:t>
        <a:bodyPr/>
        <a:lstStyle/>
        <a:p>
          <a:endParaRPr lang="es-CL"/>
        </a:p>
      </dgm:t>
    </dgm:pt>
    <dgm:pt modelId="{C54006B4-3A33-42FE-8C14-872DB37277DC}" type="pres">
      <dgm:prSet presAssocID="{3E5E574C-EF67-4F5D-BF75-12CB7A052870}" presName="linearFlow" presStyleCnt="0">
        <dgm:presLayoutVars>
          <dgm:dir/>
          <dgm:resizeHandles val="exact"/>
        </dgm:presLayoutVars>
      </dgm:prSet>
      <dgm:spPr/>
    </dgm:pt>
    <dgm:pt modelId="{013AED8D-C4A1-4BBB-A73F-6CB3244D2266}" type="pres">
      <dgm:prSet presAssocID="{3E5B1B73-4898-4300-9165-669C778DD439}" presName="composite" presStyleCnt="0"/>
      <dgm:spPr/>
    </dgm:pt>
    <dgm:pt modelId="{5DCCB925-970F-4EAC-A447-E5177D3C6B60}" type="pres">
      <dgm:prSet presAssocID="{3E5B1B73-4898-4300-9165-669C778DD439}" presName="imgShp" presStyleLbl="fgImgPlace1" presStyleIdx="0" presStyleCnt="2" custLinFactX="-11688" custLinFactNeighborX="-100000"/>
      <dgm:spPr>
        <a:blipFill rotWithShape="0">
          <a:blip xmlns:r="http://schemas.openxmlformats.org/officeDocument/2006/relationships" r:embed="rId1"/>
          <a:stretch>
            <a:fillRect/>
          </a:stretch>
        </a:blipFill>
      </dgm:spPr>
    </dgm:pt>
    <dgm:pt modelId="{24AFF8B6-94A0-462A-B271-D1E604FB3E15}" type="pres">
      <dgm:prSet presAssocID="{3E5B1B73-4898-4300-9165-669C778DD439}" presName="txShp" presStyleLbl="node1" presStyleIdx="0" presStyleCnt="2" custScaleX="129328">
        <dgm:presLayoutVars>
          <dgm:bulletEnabled val="1"/>
        </dgm:presLayoutVars>
      </dgm:prSet>
      <dgm:spPr/>
    </dgm:pt>
    <dgm:pt modelId="{8AC9ED17-278A-44CE-8CA0-1D213B887438}" type="pres">
      <dgm:prSet presAssocID="{F5CC1207-AD9D-4CC1-997D-E0BF161D509F}" presName="spacing" presStyleCnt="0"/>
      <dgm:spPr/>
    </dgm:pt>
    <dgm:pt modelId="{DC044CE2-2CB9-4C6F-AC5E-980A7CEF8D63}" type="pres">
      <dgm:prSet presAssocID="{40EC778D-64E5-4237-A672-2B69F06F5478}" presName="composite" presStyleCnt="0"/>
      <dgm:spPr/>
    </dgm:pt>
    <dgm:pt modelId="{B5D6E126-1404-4FA5-AD03-B5B0518F05BA}" type="pres">
      <dgm:prSet presAssocID="{40EC778D-64E5-4237-A672-2B69F06F5478}" presName="imgShp" presStyleLbl="fgImgPlace1" presStyleIdx="1" presStyleCnt="2" custLinFactX="-11688" custLinFactNeighborX="-100000"/>
      <dgm:spPr>
        <a:blipFill rotWithShape="0">
          <a:blip xmlns:r="http://schemas.openxmlformats.org/officeDocument/2006/relationships" r:embed="rId1"/>
          <a:stretch>
            <a:fillRect/>
          </a:stretch>
        </a:blipFill>
      </dgm:spPr>
    </dgm:pt>
    <dgm:pt modelId="{E33ECF9F-F4FE-47B3-9B8F-79674D50392C}" type="pres">
      <dgm:prSet presAssocID="{40EC778D-64E5-4237-A672-2B69F06F5478}" presName="txShp" presStyleLbl="node1" presStyleIdx="1" presStyleCnt="2" custScaleX="129328">
        <dgm:presLayoutVars>
          <dgm:bulletEnabled val="1"/>
        </dgm:presLayoutVars>
      </dgm:prSet>
      <dgm:spPr/>
    </dgm:pt>
  </dgm:ptLst>
  <dgm:cxnLst>
    <dgm:cxn modelId="{9764F93E-B733-49EB-A7F4-B2C440C8808E}" type="presOf" srcId="{40EC778D-64E5-4237-A672-2B69F06F5478}" destId="{E33ECF9F-F4FE-47B3-9B8F-79674D50392C}" srcOrd="0" destOrd="0" presId="urn:microsoft.com/office/officeart/2005/8/layout/vList3"/>
    <dgm:cxn modelId="{0D67FC5F-244B-4BAF-9143-0C3B1DDC95D7}" type="presOf" srcId="{3E5B1B73-4898-4300-9165-669C778DD439}" destId="{24AFF8B6-94A0-462A-B271-D1E604FB3E15}" srcOrd="0" destOrd="0" presId="urn:microsoft.com/office/officeart/2005/8/layout/vList3"/>
    <dgm:cxn modelId="{909824B9-9ACA-4CBF-A954-B11A72959EA1}" srcId="{3E5E574C-EF67-4F5D-BF75-12CB7A052870}" destId="{40EC778D-64E5-4237-A672-2B69F06F5478}" srcOrd="1" destOrd="0" parTransId="{DEF175A7-3232-4DBE-BF4D-7DBA22500D61}" sibTransId="{C75AB181-FD44-4E6F-B8E5-6DEDB484BB41}"/>
    <dgm:cxn modelId="{76D11BBB-0F46-4C0D-80A9-B401365D17D4}" type="presOf" srcId="{3E5E574C-EF67-4F5D-BF75-12CB7A052870}" destId="{C54006B4-3A33-42FE-8C14-872DB37277DC}" srcOrd="0" destOrd="0" presId="urn:microsoft.com/office/officeart/2005/8/layout/vList3"/>
    <dgm:cxn modelId="{6506D6D1-9646-44B6-9065-EFAA5A12E039}" srcId="{3E5E574C-EF67-4F5D-BF75-12CB7A052870}" destId="{3E5B1B73-4898-4300-9165-669C778DD439}" srcOrd="0" destOrd="0" parTransId="{0ED24767-4126-44AB-B01C-C42A56DDF670}" sibTransId="{F5CC1207-AD9D-4CC1-997D-E0BF161D509F}"/>
    <dgm:cxn modelId="{67259FBE-FF84-49B2-A7E5-12733BB5E51E}" type="presParOf" srcId="{C54006B4-3A33-42FE-8C14-872DB37277DC}" destId="{013AED8D-C4A1-4BBB-A73F-6CB3244D2266}" srcOrd="0" destOrd="0" presId="urn:microsoft.com/office/officeart/2005/8/layout/vList3"/>
    <dgm:cxn modelId="{D5745648-353A-4980-972F-246B502985EB}" type="presParOf" srcId="{013AED8D-C4A1-4BBB-A73F-6CB3244D2266}" destId="{5DCCB925-970F-4EAC-A447-E5177D3C6B60}" srcOrd="0" destOrd="0" presId="urn:microsoft.com/office/officeart/2005/8/layout/vList3"/>
    <dgm:cxn modelId="{CA102D73-AD67-4B5B-A23B-7FFC44578877}" type="presParOf" srcId="{013AED8D-C4A1-4BBB-A73F-6CB3244D2266}" destId="{24AFF8B6-94A0-462A-B271-D1E604FB3E15}" srcOrd="1" destOrd="0" presId="urn:microsoft.com/office/officeart/2005/8/layout/vList3"/>
    <dgm:cxn modelId="{04739227-71C9-487B-B923-48664A64662A}" type="presParOf" srcId="{C54006B4-3A33-42FE-8C14-872DB37277DC}" destId="{8AC9ED17-278A-44CE-8CA0-1D213B887438}" srcOrd="1" destOrd="0" presId="urn:microsoft.com/office/officeart/2005/8/layout/vList3"/>
    <dgm:cxn modelId="{7076238C-7ED4-4D42-AC27-500D918A1EDC}" type="presParOf" srcId="{C54006B4-3A33-42FE-8C14-872DB37277DC}" destId="{DC044CE2-2CB9-4C6F-AC5E-980A7CEF8D63}" srcOrd="2" destOrd="0" presId="urn:microsoft.com/office/officeart/2005/8/layout/vList3"/>
    <dgm:cxn modelId="{C23AB095-6947-4CC1-A057-57B286B68C0F}" type="presParOf" srcId="{DC044CE2-2CB9-4C6F-AC5E-980A7CEF8D63}" destId="{B5D6E126-1404-4FA5-AD03-B5B0518F05BA}" srcOrd="0" destOrd="0" presId="urn:microsoft.com/office/officeart/2005/8/layout/vList3"/>
    <dgm:cxn modelId="{E1F7A36C-47D0-46E0-97F5-C0030CEAE3D7}" type="presParOf" srcId="{DC044CE2-2CB9-4C6F-AC5E-980A7CEF8D63}" destId="{E33ECF9F-F4FE-47B3-9B8F-79674D50392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5E574C-EF67-4F5D-BF75-12CB7A052870}" type="doc">
      <dgm:prSet loTypeId="urn:microsoft.com/office/officeart/2005/8/layout/vList3" loCatId="list" qsTypeId="urn:microsoft.com/office/officeart/2005/8/quickstyle/simple1" qsCatId="simple" csTypeId="urn:microsoft.com/office/officeart/2005/8/colors/accent1_3" csCatId="accent1" phldr="1"/>
      <dgm:spPr/>
      <dgm:t>
        <a:bodyPr/>
        <a:lstStyle/>
        <a:p>
          <a:endParaRPr lang="es-CL"/>
        </a:p>
      </dgm:t>
    </dgm:pt>
    <dgm:pt modelId="{3E5B1B73-4898-4300-9165-669C778DD439}">
      <dgm:prSet phldrT="[Texto]"/>
      <dgm:spPr/>
      <dgm:t>
        <a:bodyPr/>
        <a:lstStyle/>
        <a:p>
          <a:pPr algn="just"/>
          <a:r>
            <a:rPr lang="es-CL" noProof="0">
              <a:latin typeface="Times New Roman"/>
            </a:rPr>
            <a:t>Cambie a la Vista de informe.</a:t>
          </a:r>
          <a:endParaRPr lang="es-CL" noProof="0"/>
        </a:p>
      </dgm:t>
    </dgm:pt>
    <dgm:pt modelId="{0ED24767-4126-44AB-B01C-C42A56DDF670}" type="parTrans" cxnId="{6506D6D1-9646-44B6-9065-EFAA5A12E039}">
      <dgm:prSet/>
      <dgm:spPr/>
      <dgm:t>
        <a:bodyPr/>
        <a:lstStyle/>
        <a:p>
          <a:endParaRPr lang="es-CL"/>
        </a:p>
      </dgm:t>
    </dgm:pt>
    <dgm:pt modelId="{F5CC1207-AD9D-4CC1-997D-E0BF161D509F}" type="sibTrans" cxnId="{6506D6D1-9646-44B6-9065-EFAA5A12E039}">
      <dgm:prSet/>
      <dgm:spPr/>
      <dgm:t>
        <a:bodyPr/>
        <a:lstStyle/>
        <a:p>
          <a:endParaRPr lang="es-CL"/>
        </a:p>
      </dgm:t>
    </dgm:pt>
    <dgm:pt modelId="{40EC778D-64E5-4237-A672-2B69F06F5478}">
      <dgm:prSet phldrT="[Texto]"/>
      <dgm:spPr/>
      <dgm:t>
        <a:bodyPr/>
        <a:lstStyle/>
        <a:p>
          <a:pPr algn="just"/>
          <a:r>
            <a:rPr lang="es-CL" noProof="0" dirty="0">
              <a:latin typeface="Times New Roman"/>
            </a:rPr>
            <a:t>Haga clic con el botón derecho en el campo que se convertirá en el elemento de nivel superior en la nueva jerarquía.</a:t>
          </a:r>
          <a:endParaRPr lang="es-CL" noProof="0" dirty="0"/>
        </a:p>
      </dgm:t>
    </dgm:pt>
    <dgm:pt modelId="{DEF175A7-3232-4DBE-BF4D-7DBA22500D61}" type="parTrans" cxnId="{909824B9-9ACA-4CBF-A954-B11A72959EA1}">
      <dgm:prSet/>
      <dgm:spPr/>
      <dgm:t>
        <a:bodyPr/>
        <a:lstStyle/>
        <a:p>
          <a:endParaRPr lang="es-CL"/>
        </a:p>
      </dgm:t>
    </dgm:pt>
    <dgm:pt modelId="{C75AB181-FD44-4E6F-B8E5-6DEDB484BB41}" type="sibTrans" cxnId="{909824B9-9ACA-4CBF-A954-B11A72959EA1}">
      <dgm:prSet/>
      <dgm:spPr/>
      <dgm:t>
        <a:bodyPr/>
        <a:lstStyle/>
        <a:p>
          <a:endParaRPr lang="es-CL"/>
        </a:p>
      </dgm:t>
    </dgm:pt>
    <dgm:pt modelId="{8A83DC1F-3642-47EA-AD5E-96C1DAAD1876}">
      <dgm:prSet phldrT="[Texto]"/>
      <dgm:spPr/>
      <dgm:t>
        <a:bodyPr/>
        <a:lstStyle/>
        <a:p>
          <a:pPr algn="just"/>
          <a:r>
            <a:rPr lang="es-CL" noProof="0" dirty="0">
              <a:latin typeface="Times New Roman"/>
            </a:rPr>
            <a:t>Seleccione Nueva jerarquía. Aparecerá una nueva jerarquía llamada Crear jerarquía en la tabla de acciones.</a:t>
          </a:r>
          <a:endParaRPr lang="es-CL" noProof="0" dirty="0"/>
        </a:p>
      </dgm:t>
    </dgm:pt>
    <dgm:pt modelId="{94440AB9-CCF9-418C-8EA6-F32BEF00AA3A}" type="parTrans" cxnId="{0A3E284A-11DB-41D9-8858-78F8BB308F59}">
      <dgm:prSet/>
      <dgm:spPr/>
      <dgm:t>
        <a:bodyPr/>
        <a:lstStyle/>
        <a:p>
          <a:endParaRPr lang="es-CL"/>
        </a:p>
      </dgm:t>
    </dgm:pt>
    <dgm:pt modelId="{010428DC-3D20-4789-BAC0-CAED7D442E01}" type="sibTrans" cxnId="{0A3E284A-11DB-41D9-8858-78F8BB308F59}">
      <dgm:prSet/>
      <dgm:spPr/>
      <dgm:t>
        <a:bodyPr/>
        <a:lstStyle/>
        <a:p>
          <a:endParaRPr lang="es-CL"/>
        </a:p>
      </dgm:t>
    </dgm:pt>
    <dgm:pt modelId="{6CF02F00-F9FA-4C3B-A629-4A2A292D9975}">
      <dgm:prSet phldrT="[Texto]"/>
      <dgm:spPr/>
      <dgm:t>
        <a:bodyPr/>
        <a:lstStyle/>
        <a:p>
          <a:pPr algn="just"/>
          <a:r>
            <a:rPr lang="es-CL" noProof="0" dirty="0">
              <a:latin typeface="Times New Roman"/>
            </a:rPr>
            <a:t>Arrastre el campo Modelo a la nueva jerarquía.</a:t>
          </a:r>
          <a:endParaRPr lang="es-CL" noProof="0" dirty="0"/>
        </a:p>
      </dgm:t>
    </dgm:pt>
    <dgm:pt modelId="{CDBA2216-75CF-4B45-BD78-680F31E17472}" type="parTrans" cxnId="{620A302E-B5C9-4C50-AA87-213D70B25483}">
      <dgm:prSet/>
      <dgm:spPr/>
      <dgm:t>
        <a:bodyPr/>
        <a:lstStyle/>
        <a:p>
          <a:endParaRPr lang="es-CL"/>
        </a:p>
      </dgm:t>
    </dgm:pt>
    <dgm:pt modelId="{7EDA7CCC-29C6-4D8C-BB17-DDE5F34AC0EB}" type="sibTrans" cxnId="{620A302E-B5C9-4C50-AA87-213D70B25483}">
      <dgm:prSet/>
      <dgm:spPr/>
      <dgm:t>
        <a:bodyPr/>
        <a:lstStyle/>
        <a:p>
          <a:endParaRPr lang="es-CL"/>
        </a:p>
      </dgm:t>
    </dgm:pt>
    <dgm:pt modelId="{C54006B4-3A33-42FE-8C14-872DB37277DC}" type="pres">
      <dgm:prSet presAssocID="{3E5E574C-EF67-4F5D-BF75-12CB7A052870}" presName="linearFlow" presStyleCnt="0">
        <dgm:presLayoutVars>
          <dgm:dir/>
          <dgm:resizeHandles val="exact"/>
        </dgm:presLayoutVars>
      </dgm:prSet>
      <dgm:spPr/>
    </dgm:pt>
    <dgm:pt modelId="{013AED8D-C4A1-4BBB-A73F-6CB3244D2266}" type="pres">
      <dgm:prSet presAssocID="{3E5B1B73-4898-4300-9165-669C778DD439}" presName="composite" presStyleCnt="0"/>
      <dgm:spPr/>
    </dgm:pt>
    <dgm:pt modelId="{5DCCB925-970F-4EAC-A447-E5177D3C6B60}" type="pres">
      <dgm:prSet presAssocID="{3E5B1B73-4898-4300-9165-669C778DD439}" presName="imgShp" presStyleLbl="fgImgPlace1" presStyleIdx="0" presStyleCnt="4" custLinFactX="-21570" custLinFactNeighborX="-100000"/>
      <dgm:spPr>
        <a:blipFill rotWithShape="0">
          <a:blip xmlns:r="http://schemas.openxmlformats.org/officeDocument/2006/relationships" r:embed="rId1"/>
          <a:stretch>
            <a:fillRect/>
          </a:stretch>
        </a:blipFill>
      </dgm:spPr>
    </dgm:pt>
    <dgm:pt modelId="{24AFF8B6-94A0-462A-B271-D1E604FB3E15}" type="pres">
      <dgm:prSet presAssocID="{3E5B1B73-4898-4300-9165-669C778DD439}" presName="txShp" presStyleLbl="node1" presStyleIdx="0" presStyleCnt="4" custScaleX="129328">
        <dgm:presLayoutVars>
          <dgm:bulletEnabled val="1"/>
        </dgm:presLayoutVars>
      </dgm:prSet>
      <dgm:spPr/>
    </dgm:pt>
    <dgm:pt modelId="{8AC9ED17-278A-44CE-8CA0-1D213B887438}" type="pres">
      <dgm:prSet presAssocID="{F5CC1207-AD9D-4CC1-997D-E0BF161D509F}" presName="spacing" presStyleCnt="0"/>
      <dgm:spPr/>
    </dgm:pt>
    <dgm:pt modelId="{DC044CE2-2CB9-4C6F-AC5E-980A7CEF8D63}" type="pres">
      <dgm:prSet presAssocID="{40EC778D-64E5-4237-A672-2B69F06F5478}" presName="composite" presStyleCnt="0"/>
      <dgm:spPr/>
    </dgm:pt>
    <dgm:pt modelId="{B5D6E126-1404-4FA5-AD03-B5B0518F05BA}" type="pres">
      <dgm:prSet presAssocID="{40EC778D-64E5-4237-A672-2B69F06F5478}" presName="imgShp" presStyleLbl="fgImgPlace1" presStyleIdx="1" presStyleCnt="4" custLinFactX="-21570" custLinFactNeighborX="-100000"/>
      <dgm:spPr>
        <a:blipFill rotWithShape="0">
          <a:blip xmlns:r="http://schemas.openxmlformats.org/officeDocument/2006/relationships" r:embed="rId1"/>
          <a:stretch>
            <a:fillRect/>
          </a:stretch>
        </a:blipFill>
      </dgm:spPr>
    </dgm:pt>
    <dgm:pt modelId="{E33ECF9F-F4FE-47B3-9B8F-79674D50392C}" type="pres">
      <dgm:prSet presAssocID="{40EC778D-64E5-4237-A672-2B69F06F5478}" presName="txShp" presStyleLbl="node1" presStyleIdx="1" presStyleCnt="4" custScaleX="129328">
        <dgm:presLayoutVars>
          <dgm:bulletEnabled val="1"/>
        </dgm:presLayoutVars>
      </dgm:prSet>
      <dgm:spPr/>
    </dgm:pt>
    <dgm:pt modelId="{02072836-7870-421B-B24B-7E47E3C07BC0}" type="pres">
      <dgm:prSet presAssocID="{C75AB181-FD44-4E6F-B8E5-6DEDB484BB41}" presName="spacing" presStyleCnt="0"/>
      <dgm:spPr/>
    </dgm:pt>
    <dgm:pt modelId="{A78BEAEB-C106-4C9F-97FC-EC481ADBBB01}" type="pres">
      <dgm:prSet presAssocID="{8A83DC1F-3642-47EA-AD5E-96C1DAAD1876}" presName="composite" presStyleCnt="0"/>
      <dgm:spPr/>
    </dgm:pt>
    <dgm:pt modelId="{A12D0DB9-A7EB-4F16-926A-7703A4D4AA3F}" type="pres">
      <dgm:prSet presAssocID="{8A83DC1F-3642-47EA-AD5E-96C1DAAD1876}" presName="imgShp" presStyleLbl="fgImgPlace1" presStyleIdx="2" presStyleCnt="4" custLinFactX="-21570" custLinFactNeighborX="-100000"/>
      <dgm:spPr>
        <a:blipFill rotWithShape="0">
          <a:blip xmlns:r="http://schemas.openxmlformats.org/officeDocument/2006/relationships" r:embed="rId1"/>
          <a:stretch>
            <a:fillRect/>
          </a:stretch>
        </a:blipFill>
      </dgm:spPr>
    </dgm:pt>
    <dgm:pt modelId="{41BCB27B-6130-4A16-820C-818BAEAD705E}" type="pres">
      <dgm:prSet presAssocID="{8A83DC1F-3642-47EA-AD5E-96C1DAAD1876}" presName="txShp" presStyleLbl="node1" presStyleIdx="2" presStyleCnt="4" custScaleX="129328">
        <dgm:presLayoutVars>
          <dgm:bulletEnabled val="1"/>
        </dgm:presLayoutVars>
      </dgm:prSet>
      <dgm:spPr/>
    </dgm:pt>
    <dgm:pt modelId="{4C7D4598-96A8-4497-A824-2478A0ED9D3A}" type="pres">
      <dgm:prSet presAssocID="{010428DC-3D20-4789-BAC0-CAED7D442E01}" presName="spacing" presStyleCnt="0"/>
      <dgm:spPr/>
    </dgm:pt>
    <dgm:pt modelId="{25448BB3-1474-4BD3-BB9C-98A27BE7A3D8}" type="pres">
      <dgm:prSet presAssocID="{6CF02F00-F9FA-4C3B-A629-4A2A292D9975}" presName="composite" presStyleCnt="0"/>
      <dgm:spPr/>
    </dgm:pt>
    <dgm:pt modelId="{F84D3057-114E-43FC-AD01-C626BEF8B0D9}" type="pres">
      <dgm:prSet presAssocID="{6CF02F00-F9FA-4C3B-A629-4A2A292D9975}" presName="imgShp" presStyleLbl="fgImgPlace1" presStyleIdx="3" presStyleCnt="4" custLinFactX="-21570" custLinFactNeighborX="-100000"/>
      <dgm:spPr>
        <a:blipFill rotWithShape="0">
          <a:blip xmlns:r="http://schemas.openxmlformats.org/officeDocument/2006/relationships" r:embed="rId1"/>
          <a:stretch>
            <a:fillRect/>
          </a:stretch>
        </a:blipFill>
      </dgm:spPr>
    </dgm:pt>
    <dgm:pt modelId="{7336ECEC-0D2D-4742-BE2C-13CD281C3802}" type="pres">
      <dgm:prSet presAssocID="{6CF02F00-F9FA-4C3B-A629-4A2A292D9975}" presName="txShp" presStyleLbl="node1" presStyleIdx="3" presStyleCnt="4" custScaleX="129328">
        <dgm:presLayoutVars>
          <dgm:bulletEnabled val="1"/>
        </dgm:presLayoutVars>
      </dgm:prSet>
      <dgm:spPr/>
    </dgm:pt>
  </dgm:ptLst>
  <dgm:cxnLst>
    <dgm:cxn modelId="{7DE28501-C7F0-4EDD-9553-FB85A92E6C43}" type="presOf" srcId="{3E5E574C-EF67-4F5D-BF75-12CB7A052870}" destId="{C54006B4-3A33-42FE-8C14-872DB37277DC}" srcOrd="0" destOrd="0" presId="urn:microsoft.com/office/officeart/2005/8/layout/vList3"/>
    <dgm:cxn modelId="{620A302E-B5C9-4C50-AA87-213D70B25483}" srcId="{3E5E574C-EF67-4F5D-BF75-12CB7A052870}" destId="{6CF02F00-F9FA-4C3B-A629-4A2A292D9975}" srcOrd="3" destOrd="0" parTransId="{CDBA2216-75CF-4B45-BD78-680F31E17472}" sibTransId="{7EDA7CCC-29C6-4D8C-BB17-DDE5F34AC0EB}"/>
    <dgm:cxn modelId="{49A5173B-B0AD-4ED6-AB03-F04AFDC1491F}" type="presOf" srcId="{40EC778D-64E5-4237-A672-2B69F06F5478}" destId="{E33ECF9F-F4FE-47B3-9B8F-79674D50392C}" srcOrd="0" destOrd="0" presId="urn:microsoft.com/office/officeart/2005/8/layout/vList3"/>
    <dgm:cxn modelId="{0A3E284A-11DB-41D9-8858-78F8BB308F59}" srcId="{3E5E574C-EF67-4F5D-BF75-12CB7A052870}" destId="{8A83DC1F-3642-47EA-AD5E-96C1DAAD1876}" srcOrd="2" destOrd="0" parTransId="{94440AB9-CCF9-418C-8EA6-F32BEF00AA3A}" sibTransId="{010428DC-3D20-4789-BAC0-CAED7D442E01}"/>
    <dgm:cxn modelId="{C8CE8074-6DD8-4DEC-8288-93C3CCFEB9E0}" type="presOf" srcId="{3E5B1B73-4898-4300-9165-669C778DD439}" destId="{24AFF8B6-94A0-462A-B271-D1E604FB3E15}" srcOrd="0" destOrd="0" presId="urn:microsoft.com/office/officeart/2005/8/layout/vList3"/>
    <dgm:cxn modelId="{00DB587B-60EB-441D-B5D3-5AB734913263}" type="presOf" srcId="{8A83DC1F-3642-47EA-AD5E-96C1DAAD1876}" destId="{41BCB27B-6130-4A16-820C-818BAEAD705E}" srcOrd="0" destOrd="0" presId="urn:microsoft.com/office/officeart/2005/8/layout/vList3"/>
    <dgm:cxn modelId="{909824B9-9ACA-4CBF-A954-B11A72959EA1}" srcId="{3E5E574C-EF67-4F5D-BF75-12CB7A052870}" destId="{40EC778D-64E5-4237-A672-2B69F06F5478}" srcOrd="1" destOrd="0" parTransId="{DEF175A7-3232-4DBE-BF4D-7DBA22500D61}" sibTransId="{C75AB181-FD44-4E6F-B8E5-6DEDB484BB41}"/>
    <dgm:cxn modelId="{6506D6D1-9646-44B6-9065-EFAA5A12E039}" srcId="{3E5E574C-EF67-4F5D-BF75-12CB7A052870}" destId="{3E5B1B73-4898-4300-9165-669C778DD439}" srcOrd="0" destOrd="0" parTransId="{0ED24767-4126-44AB-B01C-C42A56DDF670}" sibTransId="{F5CC1207-AD9D-4CC1-997D-E0BF161D509F}"/>
    <dgm:cxn modelId="{C1C7AAEC-95F2-4D5F-BF0C-CFD663F7DE27}" type="presOf" srcId="{6CF02F00-F9FA-4C3B-A629-4A2A292D9975}" destId="{7336ECEC-0D2D-4742-BE2C-13CD281C3802}" srcOrd="0" destOrd="0" presId="urn:microsoft.com/office/officeart/2005/8/layout/vList3"/>
    <dgm:cxn modelId="{28DA5194-BF65-4100-BD61-70EE6BA56355}" type="presParOf" srcId="{C54006B4-3A33-42FE-8C14-872DB37277DC}" destId="{013AED8D-C4A1-4BBB-A73F-6CB3244D2266}" srcOrd="0" destOrd="0" presId="urn:microsoft.com/office/officeart/2005/8/layout/vList3"/>
    <dgm:cxn modelId="{6C20F26B-DC3A-427F-BF3D-A1DBC162819E}" type="presParOf" srcId="{013AED8D-C4A1-4BBB-A73F-6CB3244D2266}" destId="{5DCCB925-970F-4EAC-A447-E5177D3C6B60}" srcOrd="0" destOrd="0" presId="urn:microsoft.com/office/officeart/2005/8/layout/vList3"/>
    <dgm:cxn modelId="{75A75B49-1B6E-4538-8F40-9D69B534BA5B}" type="presParOf" srcId="{013AED8D-C4A1-4BBB-A73F-6CB3244D2266}" destId="{24AFF8B6-94A0-462A-B271-D1E604FB3E15}" srcOrd="1" destOrd="0" presId="urn:microsoft.com/office/officeart/2005/8/layout/vList3"/>
    <dgm:cxn modelId="{2CEF5A48-E2BA-4B3D-9C68-9D2C45A7C3A4}" type="presParOf" srcId="{C54006B4-3A33-42FE-8C14-872DB37277DC}" destId="{8AC9ED17-278A-44CE-8CA0-1D213B887438}" srcOrd="1" destOrd="0" presId="urn:microsoft.com/office/officeart/2005/8/layout/vList3"/>
    <dgm:cxn modelId="{6659F284-EA75-484C-BEAD-44F6A1D90957}" type="presParOf" srcId="{C54006B4-3A33-42FE-8C14-872DB37277DC}" destId="{DC044CE2-2CB9-4C6F-AC5E-980A7CEF8D63}" srcOrd="2" destOrd="0" presId="urn:microsoft.com/office/officeart/2005/8/layout/vList3"/>
    <dgm:cxn modelId="{7682AC66-A76E-4D34-A2A5-9C1AEAE829B9}" type="presParOf" srcId="{DC044CE2-2CB9-4C6F-AC5E-980A7CEF8D63}" destId="{B5D6E126-1404-4FA5-AD03-B5B0518F05BA}" srcOrd="0" destOrd="0" presId="urn:microsoft.com/office/officeart/2005/8/layout/vList3"/>
    <dgm:cxn modelId="{346285F2-D031-46F3-BA35-6018B69E3089}" type="presParOf" srcId="{DC044CE2-2CB9-4C6F-AC5E-980A7CEF8D63}" destId="{E33ECF9F-F4FE-47B3-9B8F-79674D50392C}" srcOrd="1" destOrd="0" presId="urn:microsoft.com/office/officeart/2005/8/layout/vList3"/>
    <dgm:cxn modelId="{8F31DC0F-AAC5-4380-BD03-4043F84BAA7A}" type="presParOf" srcId="{C54006B4-3A33-42FE-8C14-872DB37277DC}" destId="{02072836-7870-421B-B24B-7E47E3C07BC0}" srcOrd="3" destOrd="0" presId="urn:microsoft.com/office/officeart/2005/8/layout/vList3"/>
    <dgm:cxn modelId="{75831B05-913E-41D5-901C-FD8A287D8F7B}" type="presParOf" srcId="{C54006B4-3A33-42FE-8C14-872DB37277DC}" destId="{A78BEAEB-C106-4C9F-97FC-EC481ADBBB01}" srcOrd="4" destOrd="0" presId="urn:microsoft.com/office/officeart/2005/8/layout/vList3"/>
    <dgm:cxn modelId="{31F4041B-0BEC-42A2-BE14-675A316B2B92}" type="presParOf" srcId="{A78BEAEB-C106-4C9F-97FC-EC481ADBBB01}" destId="{A12D0DB9-A7EB-4F16-926A-7703A4D4AA3F}" srcOrd="0" destOrd="0" presId="urn:microsoft.com/office/officeart/2005/8/layout/vList3"/>
    <dgm:cxn modelId="{6A9D1C2D-EB2B-4D96-BFD4-5EA9A4632BBE}" type="presParOf" srcId="{A78BEAEB-C106-4C9F-97FC-EC481ADBBB01}" destId="{41BCB27B-6130-4A16-820C-818BAEAD705E}" srcOrd="1" destOrd="0" presId="urn:microsoft.com/office/officeart/2005/8/layout/vList3"/>
    <dgm:cxn modelId="{2343EDD6-2D3A-47CA-BD31-BEABB71FD5CF}" type="presParOf" srcId="{C54006B4-3A33-42FE-8C14-872DB37277DC}" destId="{4C7D4598-96A8-4497-A824-2478A0ED9D3A}" srcOrd="5" destOrd="0" presId="urn:microsoft.com/office/officeart/2005/8/layout/vList3"/>
    <dgm:cxn modelId="{E99B1446-9784-4AE1-8CEC-A8CB571DBB15}" type="presParOf" srcId="{C54006B4-3A33-42FE-8C14-872DB37277DC}" destId="{25448BB3-1474-4BD3-BB9C-98A27BE7A3D8}" srcOrd="6" destOrd="0" presId="urn:microsoft.com/office/officeart/2005/8/layout/vList3"/>
    <dgm:cxn modelId="{C9F45AE9-0A56-49A9-A276-1B9DF95886AA}" type="presParOf" srcId="{25448BB3-1474-4BD3-BB9C-98A27BE7A3D8}" destId="{F84D3057-114E-43FC-AD01-C626BEF8B0D9}" srcOrd="0" destOrd="0" presId="urn:microsoft.com/office/officeart/2005/8/layout/vList3"/>
    <dgm:cxn modelId="{22D837BE-AEB5-49AF-98AC-1039D04A1ED3}" type="presParOf" srcId="{25448BB3-1474-4BD3-BB9C-98A27BE7A3D8}" destId="{7336ECEC-0D2D-4742-BE2C-13CD281C380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846C85-B018-478F-8D36-A68B77288D5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1C580F93-A90A-40E1-9237-5A92A62FD503}">
      <dgm:prSet phldrT="[Texto]"/>
      <dgm:spPr/>
      <dgm:t>
        <a:bodyPr/>
        <a:lstStyle/>
        <a:p>
          <a:r>
            <a:rPr lang="es-CL"/>
            <a:t>Maximizar una Tabla</a:t>
          </a:r>
          <a:endParaRPr lang="es-CL" dirty="0"/>
        </a:p>
      </dgm:t>
    </dgm:pt>
    <dgm:pt modelId="{B773716B-421D-4553-9B00-8E51AF6918C7}" type="parTrans" cxnId="{C955C75E-7AAD-4288-ADA2-784CE5B87F8B}">
      <dgm:prSet/>
      <dgm:spPr/>
      <dgm:t>
        <a:bodyPr/>
        <a:lstStyle/>
        <a:p>
          <a:endParaRPr lang="es-CL"/>
        </a:p>
      </dgm:t>
    </dgm:pt>
    <dgm:pt modelId="{106DCDD0-099A-4C72-ACC3-2697F528DD7A}" type="sibTrans" cxnId="{C955C75E-7AAD-4288-ADA2-784CE5B87F8B}">
      <dgm:prSet/>
      <dgm:spPr/>
      <dgm:t>
        <a:bodyPr/>
        <a:lstStyle/>
        <a:p>
          <a:endParaRPr lang="es-CL"/>
        </a:p>
      </dgm:t>
    </dgm:pt>
    <dgm:pt modelId="{008CA6FC-984A-41F0-8D12-D1F083FBE5F0}">
      <dgm:prSet phldrT="[Texto]"/>
      <dgm:spPr/>
      <dgm:t>
        <a:bodyPr/>
        <a:lstStyle/>
        <a:p>
          <a:r>
            <a:rPr lang="es-CL"/>
            <a:t>Minimizar una Tabla</a:t>
          </a:r>
          <a:endParaRPr lang="es-CL" dirty="0"/>
        </a:p>
      </dgm:t>
    </dgm:pt>
    <dgm:pt modelId="{7158B347-806C-4CB3-B4ED-82AD2725AEAB}" type="parTrans" cxnId="{F06043FB-E638-4C88-A23A-8B1FAAB1A605}">
      <dgm:prSet/>
      <dgm:spPr/>
      <dgm:t>
        <a:bodyPr/>
        <a:lstStyle/>
        <a:p>
          <a:endParaRPr lang="es-CL"/>
        </a:p>
      </dgm:t>
    </dgm:pt>
    <dgm:pt modelId="{1FC58DA6-B387-4F2B-81F7-B5A3E571B65E}" type="sibTrans" cxnId="{F06043FB-E638-4C88-A23A-8B1FAAB1A605}">
      <dgm:prSet/>
      <dgm:spPr/>
      <dgm:t>
        <a:bodyPr/>
        <a:lstStyle/>
        <a:p>
          <a:endParaRPr lang="es-CL"/>
        </a:p>
      </dgm:t>
    </dgm:pt>
    <dgm:pt modelId="{7B01D9F8-844C-4E7A-B2DB-9656F4EAB70F}" type="pres">
      <dgm:prSet presAssocID="{47846C85-B018-478F-8D36-A68B77288D57}" presName="diagram" presStyleCnt="0">
        <dgm:presLayoutVars>
          <dgm:dir/>
          <dgm:resizeHandles val="exact"/>
        </dgm:presLayoutVars>
      </dgm:prSet>
      <dgm:spPr/>
    </dgm:pt>
    <dgm:pt modelId="{8E9A0581-D942-411C-8FD3-19F5338F94D5}" type="pres">
      <dgm:prSet presAssocID="{1C580F93-A90A-40E1-9237-5A92A62FD503}" presName="node" presStyleLbl="node1" presStyleIdx="0" presStyleCnt="2">
        <dgm:presLayoutVars>
          <dgm:bulletEnabled val="1"/>
        </dgm:presLayoutVars>
      </dgm:prSet>
      <dgm:spPr/>
    </dgm:pt>
    <dgm:pt modelId="{0799660E-1781-4041-B0F1-A3F9D0C9A047}" type="pres">
      <dgm:prSet presAssocID="{106DCDD0-099A-4C72-ACC3-2697F528DD7A}" presName="sibTrans" presStyleCnt="0"/>
      <dgm:spPr/>
    </dgm:pt>
    <dgm:pt modelId="{D25B5F9B-5EED-453F-98D7-B75A51C5C03A}" type="pres">
      <dgm:prSet presAssocID="{008CA6FC-984A-41F0-8D12-D1F083FBE5F0}" presName="node" presStyleLbl="node1" presStyleIdx="1" presStyleCnt="2">
        <dgm:presLayoutVars>
          <dgm:bulletEnabled val="1"/>
        </dgm:presLayoutVars>
      </dgm:prSet>
      <dgm:spPr/>
    </dgm:pt>
  </dgm:ptLst>
  <dgm:cxnLst>
    <dgm:cxn modelId="{41239205-45C9-4D76-BF7D-A53C01E3B0C3}" type="presOf" srcId="{008CA6FC-984A-41F0-8D12-D1F083FBE5F0}" destId="{D25B5F9B-5EED-453F-98D7-B75A51C5C03A}" srcOrd="0" destOrd="0" presId="urn:microsoft.com/office/officeart/2005/8/layout/default"/>
    <dgm:cxn modelId="{05800A30-E412-4AA4-B6FB-68A900289691}" type="presOf" srcId="{47846C85-B018-478F-8D36-A68B77288D57}" destId="{7B01D9F8-844C-4E7A-B2DB-9656F4EAB70F}" srcOrd="0" destOrd="0" presId="urn:microsoft.com/office/officeart/2005/8/layout/default"/>
    <dgm:cxn modelId="{C955C75E-7AAD-4288-ADA2-784CE5B87F8B}" srcId="{47846C85-B018-478F-8D36-A68B77288D57}" destId="{1C580F93-A90A-40E1-9237-5A92A62FD503}" srcOrd="0" destOrd="0" parTransId="{B773716B-421D-4553-9B00-8E51AF6918C7}" sibTransId="{106DCDD0-099A-4C72-ACC3-2697F528DD7A}"/>
    <dgm:cxn modelId="{F71BEED1-10E0-47F7-A5C1-FBC97542F805}" type="presOf" srcId="{1C580F93-A90A-40E1-9237-5A92A62FD503}" destId="{8E9A0581-D942-411C-8FD3-19F5338F94D5}" srcOrd="0" destOrd="0" presId="urn:microsoft.com/office/officeart/2005/8/layout/default"/>
    <dgm:cxn modelId="{F06043FB-E638-4C88-A23A-8B1FAAB1A605}" srcId="{47846C85-B018-478F-8D36-A68B77288D57}" destId="{008CA6FC-984A-41F0-8D12-D1F083FBE5F0}" srcOrd="1" destOrd="0" parTransId="{7158B347-806C-4CB3-B4ED-82AD2725AEAB}" sibTransId="{1FC58DA6-B387-4F2B-81F7-B5A3E571B65E}"/>
    <dgm:cxn modelId="{33321BD3-326B-451F-A7C5-28DC07C44F42}" type="presParOf" srcId="{7B01D9F8-844C-4E7A-B2DB-9656F4EAB70F}" destId="{8E9A0581-D942-411C-8FD3-19F5338F94D5}" srcOrd="0" destOrd="0" presId="urn:microsoft.com/office/officeart/2005/8/layout/default"/>
    <dgm:cxn modelId="{4094FFF1-D1C8-429B-B950-04275ABD7A35}" type="presParOf" srcId="{7B01D9F8-844C-4E7A-B2DB-9656F4EAB70F}" destId="{0799660E-1781-4041-B0F1-A3F9D0C9A047}" srcOrd="1" destOrd="0" presId="urn:microsoft.com/office/officeart/2005/8/layout/default"/>
    <dgm:cxn modelId="{E98BD719-F95D-4108-BCD5-D1A301C329C3}" type="presParOf" srcId="{7B01D9F8-844C-4E7A-B2DB-9656F4EAB70F}" destId="{D25B5F9B-5EED-453F-98D7-B75A51C5C03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B3F7DA-A0AD-44B3-A00C-7A22B4100859}"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L"/>
        </a:p>
      </dgm:t>
    </dgm:pt>
    <dgm:pt modelId="{07D2A724-BF4C-46BF-82D0-2B5F3B83BA27}">
      <dgm:prSet phldrT="[Texto]"/>
      <dgm:spPr/>
      <dgm:t>
        <a:bodyPr/>
        <a:lstStyle/>
        <a:p>
          <a:r>
            <a:rPr lang="es-CL" dirty="0"/>
            <a:t>Manualmente</a:t>
          </a:r>
        </a:p>
      </dgm:t>
    </dgm:pt>
    <dgm:pt modelId="{8EE748BC-9B06-4EE7-BBBB-C5C7BD4130C1}" type="parTrans" cxnId="{B9C09F2A-AFA9-4E86-A1F7-51DE0A122DEF}">
      <dgm:prSet/>
      <dgm:spPr/>
      <dgm:t>
        <a:bodyPr/>
        <a:lstStyle/>
        <a:p>
          <a:endParaRPr lang="es-CL"/>
        </a:p>
      </dgm:t>
    </dgm:pt>
    <dgm:pt modelId="{3832A258-556F-4E70-9898-2B9741B3414A}" type="sibTrans" cxnId="{B9C09F2A-AFA9-4E86-A1F7-51DE0A122DEF}">
      <dgm:prSet/>
      <dgm:spPr/>
      <dgm:t>
        <a:bodyPr/>
        <a:lstStyle/>
        <a:p>
          <a:endParaRPr lang="es-CL"/>
        </a:p>
      </dgm:t>
    </dgm:pt>
    <dgm:pt modelId="{8C526FEA-FE54-439A-B780-2158C7D67675}">
      <dgm:prSet phldrT="[Texto]"/>
      <dgm:spPr/>
      <dgm:t>
        <a:bodyPr/>
        <a:lstStyle/>
        <a:p>
          <a:r>
            <a:rPr lang="es-CL" noProof="0" dirty="0">
              <a:latin typeface="Times New Roman"/>
            </a:rPr>
            <a:t>No tiene que arrastrar y soltar nombres de campo para crear relaciones. Si lo prefiere, puede especificar las tablas y los campos que se utilizaran para crear una relación entre las tablas. Además, no tiene que estar en la Vista de relación para hacer esto. </a:t>
          </a:r>
          <a:endParaRPr lang="es-CL" noProof="0" dirty="0"/>
        </a:p>
      </dgm:t>
    </dgm:pt>
    <dgm:pt modelId="{63CF18C4-1601-44AA-8CAE-C19700783959}" type="parTrans" cxnId="{47284EE0-F028-42AE-BF6F-B15E42903AAC}">
      <dgm:prSet/>
      <dgm:spPr/>
      <dgm:t>
        <a:bodyPr/>
        <a:lstStyle/>
        <a:p>
          <a:endParaRPr lang="es-CL"/>
        </a:p>
      </dgm:t>
    </dgm:pt>
    <dgm:pt modelId="{93683981-7982-412A-838E-DA27D15C7F06}" type="sibTrans" cxnId="{47284EE0-F028-42AE-BF6F-B15E42903AAC}">
      <dgm:prSet/>
      <dgm:spPr/>
      <dgm:t>
        <a:bodyPr/>
        <a:lstStyle/>
        <a:p>
          <a:endParaRPr lang="es-CL"/>
        </a:p>
      </dgm:t>
    </dgm:pt>
    <dgm:pt modelId="{52B21C13-2A3D-4E7B-B704-5ED168AD65B9}">
      <dgm:prSet phldrT="[Texto]"/>
      <dgm:spPr/>
      <dgm:t>
        <a:bodyPr/>
        <a:lstStyle/>
        <a:p>
          <a:r>
            <a:rPr lang="es-CL" dirty="0"/>
            <a:t>Automáticamente</a:t>
          </a:r>
        </a:p>
      </dgm:t>
    </dgm:pt>
    <dgm:pt modelId="{D18551D6-2421-47F7-A34E-E982FEB91519}" type="parTrans" cxnId="{EDE85486-D632-421A-8618-54D7C7E9384B}">
      <dgm:prSet/>
      <dgm:spPr/>
      <dgm:t>
        <a:bodyPr/>
        <a:lstStyle/>
        <a:p>
          <a:endParaRPr lang="es-CL"/>
        </a:p>
      </dgm:t>
    </dgm:pt>
    <dgm:pt modelId="{A3D8DC89-5E99-4C6D-8485-EDE6D5A0EAEF}" type="sibTrans" cxnId="{EDE85486-D632-421A-8618-54D7C7E9384B}">
      <dgm:prSet/>
      <dgm:spPr/>
      <dgm:t>
        <a:bodyPr/>
        <a:lstStyle/>
        <a:p>
          <a:endParaRPr lang="es-CL"/>
        </a:p>
      </dgm:t>
    </dgm:pt>
    <dgm:pt modelId="{60CA3B21-2245-4B4B-8A97-1BE03A7512A3}">
      <dgm:prSet phldrT="[Texto]"/>
      <dgm:spPr/>
      <dgm:t>
        <a:bodyPr/>
        <a:lstStyle/>
        <a:p>
          <a:r>
            <a:rPr lang="es-CL" noProof="0" dirty="0">
              <a:latin typeface="Times New Roman"/>
            </a:rPr>
            <a:t>Si esta importando varias tablas de una base de datos relacional, puede usar </a:t>
          </a:r>
          <a:r>
            <a:rPr lang="es-CL" noProof="0" dirty="0" err="1">
              <a:latin typeface="Times New Roman"/>
            </a:rPr>
            <a:t>Power</a:t>
          </a:r>
          <a:r>
            <a:rPr lang="es-CL" noProof="0" dirty="0">
              <a:latin typeface="Times New Roman"/>
            </a:rPr>
            <a:t> BI Desktop para crear las relaciones durante el proceso de </a:t>
          </a:r>
          <a:r>
            <a:rPr lang="es-CL" noProof="0" dirty="0" err="1">
              <a:latin typeface="Times New Roman"/>
            </a:rPr>
            <a:t>importation</a:t>
          </a:r>
          <a:r>
            <a:rPr lang="es-CL" noProof="0" dirty="0">
              <a:latin typeface="Times New Roman"/>
            </a:rPr>
            <a:t>. </a:t>
          </a:r>
          <a:endParaRPr lang="es-CL" noProof="0" dirty="0"/>
        </a:p>
      </dgm:t>
    </dgm:pt>
    <dgm:pt modelId="{B2F7E2CD-4844-44FF-B8A8-3AACC4B5EDF2}" type="parTrans" cxnId="{1946F982-B595-4FD5-B54F-D91A954177E8}">
      <dgm:prSet/>
      <dgm:spPr/>
      <dgm:t>
        <a:bodyPr/>
        <a:lstStyle/>
        <a:p>
          <a:endParaRPr lang="es-CL"/>
        </a:p>
      </dgm:t>
    </dgm:pt>
    <dgm:pt modelId="{8697A2A4-C572-4F66-96DB-88D5F7CE17F4}" type="sibTrans" cxnId="{1946F982-B595-4FD5-B54F-D91A954177E8}">
      <dgm:prSet/>
      <dgm:spPr/>
      <dgm:t>
        <a:bodyPr/>
        <a:lstStyle/>
        <a:p>
          <a:endParaRPr lang="es-CL"/>
        </a:p>
      </dgm:t>
    </dgm:pt>
    <dgm:pt modelId="{47251B26-0115-4268-B8A7-195F9C4A57A9}" type="pres">
      <dgm:prSet presAssocID="{61B3F7DA-A0AD-44B3-A00C-7A22B4100859}" presName="Name0" presStyleCnt="0">
        <dgm:presLayoutVars>
          <dgm:dir/>
          <dgm:animLvl val="lvl"/>
          <dgm:resizeHandles val="exact"/>
        </dgm:presLayoutVars>
      </dgm:prSet>
      <dgm:spPr/>
    </dgm:pt>
    <dgm:pt modelId="{9A76594A-217D-4E3C-B793-7DCD8EC5B9F9}" type="pres">
      <dgm:prSet presAssocID="{07D2A724-BF4C-46BF-82D0-2B5F3B83BA27}" presName="linNode" presStyleCnt="0"/>
      <dgm:spPr/>
    </dgm:pt>
    <dgm:pt modelId="{B7797806-A351-44A7-B9A2-4872B3A4B060}" type="pres">
      <dgm:prSet presAssocID="{07D2A724-BF4C-46BF-82D0-2B5F3B83BA27}" presName="parentText" presStyleLbl="node1" presStyleIdx="0" presStyleCnt="2">
        <dgm:presLayoutVars>
          <dgm:chMax val="1"/>
          <dgm:bulletEnabled val="1"/>
        </dgm:presLayoutVars>
      </dgm:prSet>
      <dgm:spPr/>
    </dgm:pt>
    <dgm:pt modelId="{029673C4-E1E8-46DF-A822-37AB789FB550}" type="pres">
      <dgm:prSet presAssocID="{07D2A724-BF4C-46BF-82D0-2B5F3B83BA27}" presName="descendantText" presStyleLbl="alignAccFollowNode1" presStyleIdx="0" presStyleCnt="2">
        <dgm:presLayoutVars>
          <dgm:bulletEnabled val="1"/>
        </dgm:presLayoutVars>
      </dgm:prSet>
      <dgm:spPr/>
    </dgm:pt>
    <dgm:pt modelId="{1DE0A6D4-674A-4B1A-8E3F-396EE6946565}" type="pres">
      <dgm:prSet presAssocID="{3832A258-556F-4E70-9898-2B9741B3414A}" presName="sp" presStyleCnt="0"/>
      <dgm:spPr/>
    </dgm:pt>
    <dgm:pt modelId="{978F662B-9F8E-4E97-8E41-D6020966115B}" type="pres">
      <dgm:prSet presAssocID="{52B21C13-2A3D-4E7B-B704-5ED168AD65B9}" presName="linNode" presStyleCnt="0"/>
      <dgm:spPr/>
    </dgm:pt>
    <dgm:pt modelId="{C5079449-F1A6-44AB-BFB3-12EA275D064A}" type="pres">
      <dgm:prSet presAssocID="{52B21C13-2A3D-4E7B-B704-5ED168AD65B9}" presName="parentText" presStyleLbl="node1" presStyleIdx="1" presStyleCnt="2">
        <dgm:presLayoutVars>
          <dgm:chMax val="1"/>
          <dgm:bulletEnabled val="1"/>
        </dgm:presLayoutVars>
      </dgm:prSet>
      <dgm:spPr/>
    </dgm:pt>
    <dgm:pt modelId="{86AD8289-9DB1-49D1-91C6-22EB67C4A035}" type="pres">
      <dgm:prSet presAssocID="{52B21C13-2A3D-4E7B-B704-5ED168AD65B9}" presName="descendantText" presStyleLbl="alignAccFollowNode1" presStyleIdx="1" presStyleCnt="2">
        <dgm:presLayoutVars>
          <dgm:bulletEnabled val="1"/>
        </dgm:presLayoutVars>
      </dgm:prSet>
      <dgm:spPr/>
    </dgm:pt>
  </dgm:ptLst>
  <dgm:cxnLst>
    <dgm:cxn modelId="{AA99C122-B0E7-425A-A79B-8FD680C91F98}" type="presOf" srcId="{8C526FEA-FE54-439A-B780-2158C7D67675}" destId="{029673C4-E1E8-46DF-A822-37AB789FB550}" srcOrd="0" destOrd="0" presId="urn:microsoft.com/office/officeart/2005/8/layout/vList5"/>
    <dgm:cxn modelId="{B9C09F2A-AFA9-4E86-A1F7-51DE0A122DEF}" srcId="{61B3F7DA-A0AD-44B3-A00C-7A22B4100859}" destId="{07D2A724-BF4C-46BF-82D0-2B5F3B83BA27}" srcOrd="0" destOrd="0" parTransId="{8EE748BC-9B06-4EE7-BBBB-C5C7BD4130C1}" sibTransId="{3832A258-556F-4E70-9898-2B9741B3414A}"/>
    <dgm:cxn modelId="{1946F982-B595-4FD5-B54F-D91A954177E8}" srcId="{52B21C13-2A3D-4E7B-B704-5ED168AD65B9}" destId="{60CA3B21-2245-4B4B-8A97-1BE03A7512A3}" srcOrd="0" destOrd="0" parTransId="{B2F7E2CD-4844-44FF-B8A8-3AACC4B5EDF2}" sibTransId="{8697A2A4-C572-4F66-96DB-88D5F7CE17F4}"/>
    <dgm:cxn modelId="{EDE85486-D632-421A-8618-54D7C7E9384B}" srcId="{61B3F7DA-A0AD-44B3-A00C-7A22B4100859}" destId="{52B21C13-2A3D-4E7B-B704-5ED168AD65B9}" srcOrd="1" destOrd="0" parTransId="{D18551D6-2421-47F7-A34E-E982FEB91519}" sibTransId="{A3D8DC89-5E99-4C6D-8485-EDE6D5A0EAEF}"/>
    <dgm:cxn modelId="{EB1D09A5-B49A-4422-B409-1C143A8E17CB}" type="presOf" srcId="{60CA3B21-2245-4B4B-8A97-1BE03A7512A3}" destId="{86AD8289-9DB1-49D1-91C6-22EB67C4A035}" srcOrd="0" destOrd="0" presId="urn:microsoft.com/office/officeart/2005/8/layout/vList5"/>
    <dgm:cxn modelId="{7A8CBAC7-94C9-4CDE-A95F-8ABE365B94CF}" type="presOf" srcId="{07D2A724-BF4C-46BF-82D0-2B5F3B83BA27}" destId="{B7797806-A351-44A7-B9A2-4872B3A4B060}" srcOrd="0" destOrd="0" presId="urn:microsoft.com/office/officeart/2005/8/layout/vList5"/>
    <dgm:cxn modelId="{47284EE0-F028-42AE-BF6F-B15E42903AAC}" srcId="{07D2A724-BF4C-46BF-82D0-2B5F3B83BA27}" destId="{8C526FEA-FE54-439A-B780-2158C7D67675}" srcOrd="0" destOrd="0" parTransId="{63CF18C4-1601-44AA-8CAE-C19700783959}" sibTransId="{93683981-7982-412A-838E-DA27D15C7F06}"/>
    <dgm:cxn modelId="{1F2E09E4-1472-4F48-9220-0B6814A64B9A}" type="presOf" srcId="{61B3F7DA-A0AD-44B3-A00C-7A22B4100859}" destId="{47251B26-0115-4268-B8A7-195F9C4A57A9}" srcOrd="0" destOrd="0" presId="urn:microsoft.com/office/officeart/2005/8/layout/vList5"/>
    <dgm:cxn modelId="{0726AEF4-72C3-4D0D-BC71-A5BAFAB4D5FB}" type="presOf" srcId="{52B21C13-2A3D-4E7B-B704-5ED168AD65B9}" destId="{C5079449-F1A6-44AB-BFB3-12EA275D064A}" srcOrd="0" destOrd="0" presId="urn:microsoft.com/office/officeart/2005/8/layout/vList5"/>
    <dgm:cxn modelId="{47E2133E-5762-47BD-AD9A-810A7C9B7BD7}" type="presParOf" srcId="{47251B26-0115-4268-B8A7-195F9C4A57A9}" destId="{9A76594A-217D-4E3C-B793-7DCD8EC5B9F9}" srcOrd="0" destOrd="0" presId="urn:microsoft.com/office/officeart/2005/8/layout/vList5"/>
    <dgm:cxn modelId="{9220DD3A-9012-419A-B0D1-8FADDCC7BB1F}" type="presParOf" srcId="{9A76594A-217D-4E3C-B793-7DCD8EC5B9F9}" destId="{B7797806-A351-44A7-B9A2-4872B3A4B060}" srcOrd="0" destOrd="0" presId="urn:microsoft.com/office/officeart/2005/8/layout/vList5"/>
    <dgm:cxn modelId="{D17D35D1-4EAC-4BC8-B02C-DA256CACC310}" type="presParOf" srcId="{9A76594A-217D-4E3C-B793-7DCD8EC5B9F9}" destId="{029673C4-E1E8-46DF-A822-37AB789FB550}" srcOrd="1" destOrd="0" presId="urn:microsoft.com/office/officeart/2005/8/layout/vList5"/>
    <dgm:cxn modelId="{F3243F05-0751-4A39-9E98-318C02233FAB}" type="presParOf" srcId="{47251B26-0115-4268-B8A7-195F9C4A57A9}" destId="{1DE0A6D4-674A-4B1A-8E3F-396EE6946565}" srcOrd="1" destOrd="0" presId="urn:microsoft.com/office/officeart/2005/8/layout/vList5"/>
    <dgm:cxn modelId="{45725018-E9D5-4E8C-932B-3BF7357B7A40}" type="presParOf" srcId="{47251B26-0115-4268-B8A7-195F9C4A57A9}" destId="{978F662B-9F8E-4E97-8E41-D6020966115B}" srcOrd="2" destOrd="0" presId="urn:microsoft.com/office/officeart/2005/8/layout/vList5"/>
    <dgm:cxn modelId="{9A620F4F-F41C-4793-9737-06C9F7B97182}" type="presParOf" srcId="{978F662B-9F8E-4E97-8E41-D6020966115B}" destId="{C5079449-F1A6-44AB-BFB3-12EA275D064A}" srcOrd="0" destOrd="0" presId="urn:microsoft.com/office/officeart/2005/8/layout/vList5"/>
    <dgm:cxn modelId="{AEC6E403-0242-4387-9642-3C08AD97C0F8}" type="presParOf" srcId="{978F662B-9F8E-4E97-8E41-D6020966115B}" destId="{86AD8289-9DB1-49D1-91C6-22EB67C4A0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846C85-B018-478F-8D36-A68B77288D5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1C580F93-A90A-40E1-9237-5A92A62FD503}">
      <dgm:prSet phldrT="[Texto]"/>
      <dgm:spPr/>
      <dgm:t>
        <a:bodyPr/>
        <a:lstStyle/>
        <a:p>
          <a:r>
            <a:rPr lang="es-CL" dirty="0"/>
            <a:t>Eliminar una Relación</a:t>
          </a:r>
        </a:p>
      </dgm:t>
    </dgm:pt>
    <dgm:pt modelId="{B773716B-421D-4553-9B00-8E51AF6918C7}" type="parTrans" cxnId="{C955C75E-7AAD-4288-ADA2-784CE5B87F8B}">
      <dgm:prSet/>
      <dgm:spPr/>
      <dgm:t>
        <a:bodyPr/>
        <a:lstStyle/>
        <a:p>
          <a:endParaRPr lang="es-CL"/>
        </a:p>
      </dgm:t>
    </dgm:pt>
    <dgm:pt modelId="{106DCDD0-099A-4C72-ACC3-2697F528DD7A}" type="sibTrans" cxnId="{C955C75E-7AAD-4288-ADA2-784CE5B87F8B}">
      <dgm:prSet/>
      <dgm:spPr/>
      <dgm:t>
        <a:bodyPr/>
        <a:lstStyle/>
        <a:p>
          <a:endParaRPr lang="es-CL"/>
        </a:p>
      </dgm:t>
    </dgm:pt>
    <dgm:pt modelId="{008CA6FC-984A-41F0-8D12-D1F083FBE5F0}">
      <dgm:prSet phldrT="[Texto]"/>
      <dgm:spPr/>
      <dgm:t>
        <a:bodyPr/>
        <a:lstStyle/>
        <a:p>
          <a:r>
            <a:rPr lang="es-CL" dirty="0"/>
            <a:t>Gestionar una Relación</a:t>
          </a:r>
        </a:p>
      </dgm:t>
    </dgm:pt>
    <dgm:pt modelId="{7158B347-806C-4CB3-B4ED-82AD2725AEAB}" type="parTrans" cxnId="{F06043FB-E638-4C88-A23A-8B1FAAB1A605}">
      <dgm:prSet/>
      <dgm:spPr/>
      <dgm:t>
        <a:bodyPr/>
        <a:lstStyle/>
        <a:p>
          <a:endParaRPr lang="es-CL"/>
        </a:p>
      </dgm:t>
    </dgm:pt>
    <dgm:pt modelId="{1FC58DA6-B387-4F2B-81F7-B5A3E571B65E}" type="sibTrans" cxnId="{F06043FB-E638-4C88-A23A-8B1FAAB1A605}">
      <dgm:prSet/>
      <dgm:spPr/>
      <dgm:t>
        <a:bodyPr/>
        <a:lstStyle/>
        <a:p>
          <a:endParaRPr lang="es-CL"/>
        </a:p>
      </dgm:t>
    </dgm:pt>
    <dgm:pt modelId="{10A28718-6D8F-4A7C-85EB-D04FD6B66DEC}">
      <dgm:prSet/>
      <dgm:spPr/>
      <dgm:t>
        <a:bodyPr/>
        <a:lstStyle/>
        <a:p>
          <a:r>
            <a:rPr lang="es-CL" dirty="0"/>
            <a:t>Desactivar una Relación</a:t>
          </a:r>
        </a:p>
      </dgm:t>
    </dgm:pt>
    <dgm:pt modelId="{E39F9E85-6BA6-4477-AD45-A3F891ABD291}" type="parTrans" cxnId="{09844C74-0FFE-48EF-866B-302ECAF5B319}">
      <dgm:prSet/>
      <dgm:spPr/>
      <dgm:t>
        <a:bodyPr/>
        <a:lstStyle/>
        <a:p>
          <a:endParaRPr lang="es-CL"/>
        </a:p>
      </dgm:t>
    </dgm:pt>
    <dgm:pt modelId="{B85B640A-278E-44F1-B7C6-9B1E096D55B6}" type="sibTrans" cxnId="{09844C74-0FFE-48EF-866B-302ECAF5B319}">
      <dgm:prSet/>
      <dgm:spPr/>
      <dgm:t>
        <a:bodyPr/>
        <a:lstStyle/>
        <a:p>
          <a:endParaRPr lang="es-CL"/>
        </a:p>
      </dgm:t>
    </dgm:pt>
    <dgm:pt modelId="{964F5AA5-98B7-4768-BC73-F810324C7087}">
      <dgm:prSet/>
      <dgm:spPr/>
      <dgm:t>
        <a:bodyPr/>
        <a:lstStyle/>
        <a:p>
          <a:r>
            <a:rPr lang="es-CL" dirty="0"/>
            <a:t>Editar una Relación</a:t>
          </a:r>
        </a:p>
      </dgm:t>
    </dgm:pt>
    <dgm:pt modelId="{F0D54078-8285-4065-ADB6-F73DCC5C06BE}" type="parTrans" cxnId="{3ECC456F-F152-462F-AAFD-490D1E3DFEA2}">
      <dgm:prSet/>
      <dgm:spPr/>
      <dgm:t>
        <a:bodyPr/>
        <a:lstStyle/>
        <a:p>
          <a:endParaRPr lang="es-CL"/>
        </a:p>
      </dgm:t>
    </dgm:pt>
    <dgm:pt modelId="{EF354D6C-A43F-4765-9503-F125F27772B0}" type="sibTrans" cxnId="{3ECC456F-F152-462F-AAFD-490D1E3DFEA2}">
      <dgm:prSet/>
      <dgm:spPr/>
      <dgm:t>
        <a:bodyPr/>
        <a:lstStyle/>
        <a:p>
          <a:endParaRPr lang="es-CL"/>
        </a:p>
      </dgm:t>
    </dgm:pt>
    <dgm:pt modelId="{7B01D9F8-844C-4E7A-B2DB-9656F4EAB70F}" type="pres">
      <dgm:prSet presAssocID="{47846C85-B018-478F-8D36-A68B77288D57}" presName="diagram" presStyleCnt="0">
        <dgm:presLayoutVars>
          <dgm:dir/>
          <dgm:resizeHandles val="exact"/>
        </dgm:presLayoutVars>
      </dgm:prSet>
      <dgm:spPr/>
    </dgm:pt>
    <dgm:pt modelId="{8E9A0581-D942-411C-8FD3-19F5338F94D5}" type="pres">
      <dgm:prSet presAssocID="{1C580F93-A90A-40E1-9237-5A92A62FD503}" presName="node" presStyleLbl="node1" presStyleIdx="0" presStyleCnt="4">
        <dgm:presLayoutVars>
          <dgm:bulletEnabled val="1"/>
        </dgm:presLayoutVars>
      </dgm:prSet>
      <dgm:spPr/>
    </dgm:pt>
    <dgm:pt modelId="{0799660E-1781-4041-B0F1-A3F9D0C9A047}" type="pres">
      <dgm:prSet presAssocID="{106DCDD0-099A-4C72-ACC3-2697F528DD7A}" presName="sibTrans" presStyleCnt="0"/>
      <dgm:spPr/>
    </dgm:pt>
    <dgm:pt modelId="{D25B5F9B-5EED-453F-98D7-B75A51C5C03A}" type="pres">
      <dgm:prSet presAssocID="{008CA6FC-984A-41F0-8D12-D1F083FBE5F0}" presName="node" presStyleLbl="node1" presStyleIdx="1" presStyleCnt="4">
        <dgm:presLayoutVars>
          <dgm:bulletEnabled val="1"/>
        </dgm:presLayoutVars>
      </dgm:prSet>
      <dgm:spPr/>
    </dgm:pt>
    <dgm:pt modelId="{56EEF8F5-3A17-4517-8263-16C394D640C5}" type="pres">
      <dgm:prSet presAssocID="{1FC58DA6-B387-4F2B-81F7-B5A3E571B65E}" presName="sibTrans" presStyleCnt="0"/>
      <dgm:spPr/>
    </dgm:pt>
    <dgm:pt modelId="{89E7AC5D-87B5-4BEF-A760-9D94CF0068F0}" type="pres">
      <dgm:prSet presAssocID="{10A28718-6D8F-4A7C-85EB-D04FD6B66DEC}" presName="node" presStyleLbl="node1" presStyleIdx="2" presStyleCnt="4">
        <dgm:presLayoutVars>
          <dgm:bulletEnabled val="1"/>
        </dgm:presLayoutVars>
      </dgm:prSet>
      <dgm:spPr/>
    </dgm:pt>
    <dgm:pt modelId="{271A1F60-3A27-4527-B4EB-0D4DF440EE48}" type="pres">
      <dgm:prSet presAssocID="{B85B640A-278E-44F1-B7C6-9B1E096D55B6}" presName="sibTrans" presStyleCnt="0"/>
      <dgm:spPr/>
    </dgm:pt>
    <dgm:pt modelId="{BAFFD5AE-9A2F-4A14-ADCD-62C206D03C01}" type="pres">
      <dgm:prSet presAssocID="{964F5AA5-98B7-4768-BC73-F810324C7087}" presName="node" presStyleLbl="node1" presStyleIdx="3" presStyleCnt="4">
        <dgm:presLayoutVars>
          <dgm:bulletEnabled val="1"/>
        </dgm:presLayoutVars>
      </dgm:prSet>
      <dgm:spPr/>
    </dgm:pt>
  </dgm:ptLst>
  <dgm:cxnLst>
    <dgm:cxn modelId="{B3256C21-F181-487F-8D4F-E991653949C5}" type="presOf" srcId="{008CA6FC-984A-41F0-8D12-D1F083FBE5F0}" destId="{D25B5F9B-5EED-453F-98D7-B75A51C5C03A}" srcOrd="0" destOrd="0" presId="urn:microsoft.com/office/officeart/2005/8/layout/default"/>
    <dgm:cxn modelId="{AED2492B-BBC6-4579-8FE4-B66F23D5D570}" type="presOf" srcId="{10A28718-6D8F-4A7C-85EB-D04FD6B66DEC}" destId="{89E7AC5D-87B5-4BEF-A760-9D94CF0068F0}" srcOrd="0" destOrd="0" presId="urn:microsoft.com/office/officeart/2005/8/layout/default"/>
    <dgm:cxn modelId="{C955C75E-7AAD-4288-ADA2-784CE5B87F8B}" srcId="{47846C85-B018-478F-8D36-A68B77288D57}" destId="{1C580F93-A90A-40E1-9237-5A92A62FD503}" srcOrd="0" destOrd="0" parTransId="{B773716B-421D-4553-9B00-8E51AF6918C7}" sibTransId="{106DCDD0-099A-4C72-ACC3-2697F528DD7A}"/>
    <dgm:cxn modelId="{3ECC456F-F152-462F-AAFD-490D1E3DFEA2}" srcId="{47846C85-B018-478F-8D36-A68B77288D57}" destId="{964F5AA5-98B7-4768-BC73-F810324C7087}" srcOrd="3" destOrd="0" parTransId="{F0D54078-8285-4065-ADB6-F73DCC5C06BE}" sibTransId="{EF354D6C-A43F-4765-9503-F125F27772B0}"/>
    <dgm:cxn modelId="{09844C74-0FFE-48EF-866B-302ECAF5B319}" srcId="{47846C85-B018-478F-8D36-A68B77288D57}" destId="{10A28718-6D8F-4A7C-85EB-D04FD6B66DEC}" srcOrd="2" destOrd="0" parTransId="{E39F9E85-6BA6-4477-AD45-A3F891ABD291}" sibTransId="{B85B640A-278E-44F1-B7C6-9B1E096D55B6}"/>
    <dgm:cxn modelId="{83097077-7207-4B04-ACB8-C7CE76EAA168}" type="presOf" srcId="{47846C85-B018-478F-8D36-A68B77288D57}" destId="{7B01D9F8-844C-4E7A-B2DB-9656F4EAB70F}" srcOrd="0" destOrd="0" presId="urn:microsoft.com/office/officeart/2005/8/layout/default"/>
    <dgm:cxn modelId="{A996E97E-3D72-4FB1-931E-4EF59974B32F}" type="presOf" srcId="{964F5AA5-98B7-4768-BC73-F810324C7087}" destId="{BAFFD5AE-9A2F-4A14-ADCD-62C206D03C01}" srcOrd="0" destOrd="0" presId="urn:microsoft.com/office/officeart/2005/8/layout/default"/>
    <dgm:cxn modelId="{58202F85-8C9B-41F8-9E6C-DA4E597CF35C}" type="presOf" srcId="{1C580F93-A90A-40E1-9237-5A92A62FD503}" destId="{8E9A0581-D942-411C-8FD3-19F5338F94D5}" srcOrd="0" destOrd="0" presId="urn:microsoft.com/office/officeart/2005/8/layout/default"/>
    <dgm:cxn modelId="{F06043FB-E638-4C88-A23A-8B1FAAB1A605}" srcId="{47846C85-B018-478F-8D36-A68B77288D57}" destId="{008CA6FC-984A-41F0-8D12-D1F083FBE5F0}" srcOrd="1" destOrd="0" parTransId="{7158B347-806C-4CB3-B4ED-82AD2725AEAB}" sibTransId="{1FC58DA6-B387-4F2B-81F7-B5A3E571B65E}"/>
    <dgm:cxn modelId="{E046284B-ACD4-499A-888D-6B678F6906F4}" type="presParOf" srcId="{7B01D9F8-844C-4E7A-B2DB-9656F4EAB70F}" destId="{8E9A0581-D942-411C-8FD3-19F5338F94D5}" srcOrd="0" destOrd="0" presId="urn:microsoft.com/office/officeart/2005/8/layout/default"/>
    <dgm:cxn modelId="{A48E421C-AFF4-42BE-9D9D-39C04A3DB390}" type="presParOf" srcId="{7B01D9F8-844C-4E7A-B2DB-9656F4EAB70F}" destId="{0799660E-1781-4041-B0F1-A3F9D0C9A047}" srcOrd="1" destOrd="0" presId="urn:microsoft.com/office/officeart/2005/8/layout/default"/>
    <dgm:cxn modelId="{2AB412F9-F913-44F8-8F89-6E3A6BFD94B2}" type="presParOf" srcId="{7B01D9F8-844C-4E7A-B2DB-9656F4EAB70F}" destId="{D25B5F9B-5EED-453F-98D7-B75A51C5C03A}" srcOrd="2" destOrd="0" presId="urn:microsoft.com/office/officeart/2005/8/layout/default"/>
    <dgm:cxn modelId="{3003BC31-001A-42B9-91CB-06056E2D311B}" type="presParOf" srcId="{7B01D9F8-844C-4E7A-B2DB-9656F4EAB70F}" destId="{56EEF8F5-3A17-4517-8263-16C394D640C5}" srcOrd="3" destOrd="0" presId="urn:microsoft.com/office/officeart/2005/8/layout/default"/>
    <dgm:cxn modelId="{5DF77B0E-6F3F-45EE-8229-E234C705E72B}" type="presParOf" srcId="{7B01D9F8-844C-4E7A-B2DB-9656F4EAB70F}" destId="{89E7AC5D-87B5-4BEF-A760-9D94CF0068F0}" srcOrd="4" destOrd="0" presId="urn:microsoft.com/office/officeart/2005/8/layout/default"/>
    <dgm:cxn modelId="{B414794E-C89B-434A-9D8D-427DC7E02176}" type="presParOf" srcId="{7B01D9F8-844C-4E7A-B2DB-9656F4EAB70F}" destId="{271A1F60-3A27-4527-B4EB-0D4DF440EE48}" srcOrd="5" destOrd="0" presId="urn:microsoft.com/office/officeart/2005/8/layout/default"/>
    <dgm:cxn modelId="{F55266C8-7FED-40B6-9A02-1CEBDF241657}" type="presParOf" srcId="{7B01D9F8-844C-4E7A-B2DB-9656F4EAB70F}" destId="{BAFFD5AE-9A2F-4A14-ADCD-62C206D03C0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B40F6-BF21-448F-AB51-73CC67B21DAF}">
      <dsp:nvSpPr>
        <dsp:cNvPr id="0" name=""/>
        <dsp:cNvSpPr/>
      </dsp:nvSpPr>
      <dsp:spPr>
        <a:xfrm>
          <a:off x="2844008" y="712"/>
          <a:ext cx="1142272" cy="11422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s-CL" sz="1000" kern="1200" dirty="0"/>
            <a:t>Especificar tipos de datos</a:t>
          </a:r>
        </a:p>
      </dsp:txBody>
      <dsp:txXfrm>
        <a:off x="3011290" y="167994"/>
        <a:ext cx="807708" cy="807708"/>
      </dsp:txXfrm>
    </dsp:sp>
    <dsp:sp modelId="{08CCE629-7DD5-4804-A6C4-EDE09F5E50E2}">
      <dsp:nvSpPr>
        <dsp:cNvPr id="0" name=""/>
        <dsp:cNvSpPr/>
      </dsp:nvSpPr>
      <dsp:spPr>
        <a:xfrm rot="2160000">
          <a:off x="3950111" y="877969"/>
          <a:ext cx="303366" cy="38551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a:off x="3958802" y="928325"/>
        <a:ext cx="212356" cy="231311"/>
      </dsp:txXfrm>
    </dsp:sp>
    <dsp:sp modelId="{F8D73814-2A92-4777-B748-A14CB9D0807B}">
      <dsp:nvSpPr>
        <dsp:cNvPr id="0" name=""/>
        <dsp:cNvSpPr/>
      </dsp:nvSpPr>
      <dsp:spPr>
        <a:xfrm>
          <a:off x="4231199" y="1008565"/>
          <a:ext cx="1142272" cy="1142272"/>
        </a:xfrm>
        <a:prstGeom prst="ellipse">
          <a:avLst/>
        </a:prstGeom>
        <a:solidFill>
          <a:schemeClr val="accent2">
            <a:hueOff val="-1100048"/>
            <a:satOff val="5483"/>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s-CL" sz="1000" kern="1200" dirty="0"/>
            <a:t>Formatear datos en el modelo de datos</a:t>
          </a:r>
        </a:p>
      </dsp:txBody>
      <dsp:txXfrm>
        <a:off x="4398481" y="1175847"/>
        <a:ext cx="807708" cy="807708"/>
      </dsp:txXfrm>
    </dsp:sp>
    <dsp:sp modelId="{70BB2855-ACFD-4B46-953C-A2DB4BB1F8D3}">
      <dsp:nvSpPr>
        <dsp:cNvPr id="0" name=""/>
        <dsp:cNvSpPr/>
      </dsp:nvSpPr>
      <dsp:spPr>
        <a:xfrm rot="6480000">
          <a:off x="4388375" y="2194148"/>
          <a:ext cx="303366" cy="385517"/>
        </a:xfrm>
        <a:prstGeom prst="rightArrow">
          <a:avLst>
            <a:gd name="adj1" fmla="val 60000"/>
            <a:gd name="adj2" fmla="val 50000"/>
          </a:avLst>
        </a:prstGeom>
        <a:solidFill>
          <a:schemeClr val="accent2">
            <a:hueOff val="-1100048"/>
            <a:satOff val="5483"/>
            <a:lumOff val="24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rot="10800000">
        <a:off x="4447942" y="2227973"/>
        <a:ext cx="212356" cy="231311"/>
      </dsp:txXfrm>
    </dsp:sp>
    <dsp:sp modelId="{4EDFA171-3631-49B5-9E4E-B2D9F19C38AE}">
      <dsp:nvSpPr>
        <dsp:cNvPr id="0" name=""/>
        <dsp:cNvSpPr/>
      </dsp:nvSpPr>
      <dsp:spPr>
        <a:xfrm>
          <a:off x="3701339" y="2639306"/>
          <a:ext cx="1142272" cy="1142272"/>
        </a:xfrm>
        <a:prstGeom prst="ellipse">
          <a:avLst/>
        </a:prstGeom>
        <a:solidFill>
          <a:schemeClr val="accent2">
            <a:hueOff val="-2200097"/>
            <a:satOff val="10967"/>
            <a:lumOff val="4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s-CL" sz="1000" kern="1200" dirty="0"/>
            <a:t>Categorizar datos</a:t>
          </a:r>
        </a:p>
      </dsp:txBody>
      <dsp:txXfrm>
        <a:off x="3868621" y="2806588"/>
        <a:ext cx="807708" cy="807708"/>
      </dsp:txXfrm>
    </dsp:sp>
    <dsp:sp modelId="{D15E3C0F-60AD-471F-994A-1ED11DEDA6A7}">
      <dsp:nvSpPr>
        <dsp:cNvPr id="0" name=""/>
        <dsp:cNvSpPr/>
      </dsp:nvSpPr>
      <dsp:spPr>
        <a:xfrm rot="10800000">
          <a:off x="3272047" y="3017684"/>
          <a:ext cx="303366" cy="385517"/>
        </a:xfrm>
        <a:prstGeom prst="rightArrow">
          <a:avLst>
            <a:gd name="adj1" fmla="val 60000"/>
            <a:gd name="adj2" fmla="val 50000"/>
          </a:avLst>
        </a:prstGeom>
        <a:solidFill>
          <a:schemeClr val="accent2">
            <a:hueOff val="-2200097"/>
            <a:satOff val="10967"/>
            <a:lumOff val="48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rot="10800000">
        <a:off x="3363057" y="3094787"/>
        <a:ext cx="212356" cy="231311"/>
      </dsp:txXfrm>
    </dsp:sp>
    <dsp:sp modelId="{96733FF6-6DD3-4959-82D0-7EE1F0E33675}">
      <dsp:nvSpPr>
        <dsp:cNvPr id="0" name=""/>
        <dsp:cNvSpPr/>
      </dsp:nvSpPr>
      <dsp:spPr>
        <a:xfrm>
          <a:off x="1986677" y="2639306"/>
          <a:ext cx="1142272" cy="1142272"/>
        </a:xfrm>
        <a:prstGeom prst="ellipse">
          <a:avLst/>
        </a:prstGeom>
        <a:solidFill>
          <a:schemeClr val="accent2">
            <a:hueOff val="-3300145"/>
            <a:satOff val="16450"/>
            <a:lumOff val="72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s-CL" sz="1000" kern="1200" dirty="0"/>
            <a:t>Aplicar ordenamiento</a:t>
          </a:r>
        </a:p>
      </dsp:txBody>
      <dsp:txXfrm>
        <a:off x="2153959" y="2806588"/>
        <a:ext cx="807708" cy="807708"/>
      </dsp:txXfrm>
    </dsp:sp>
    <dsp:sp modelId="{C4591EC6-D708-4AD5-ABC4-1B35FF4643E0}">
      <dsp:nvSpPr>
        <dsp:cNvPr id="0" name=""/>
        <dsp:cNvSpPr/>
      </dsp:nvSpPr>
      <dsp:spPr>
        <a:xfrm rot="15120000">
          <a:off x="2143853" y="2210479"/>
          <a:ext cx="303366" cy="385517"/>
        </a:xfrm>
        <a:prstGeom prst="rightArrow">
          <a:avLst>
            <a:gd name="adj1" fmla="val 60000"/>
            <a:gd name="adj2" fmla="val 50000"/>
          </a:avLst>
        </a:prstGeom>
        <a:solidFill>
          <a:schemeClr val="accent2">
            <a:hueOff val="-3300145"/>
            <a:satOff val="16450"/>
            <a:lumOff val="72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rot="10800000">
        <a:off x="2203420" y="2330860"/>
        <a:ext cx="212356" cy="231311"/>
      </dsp:txXfrm>
    </dsp:sp>
    <dsp:sp modelId="{1BB764D2-1D57-43E3-A9CE-E124F2EE8857}">
      <dsp:nvSpPr>
        <dsp:cNvPr id="0" name=""/>
        <dsp:cNvSpPr/>
      </dsp:nvSpPr>
      <dsp:spPr>
        <a:xfrm>
          <a:off x="1456817" y="1008565"/>
          <a:ext cx="1142272" cy="1142272"/>
        </a:xfrm>
        <a:prstGeom prst="ellipse">
          <a:avLst/>
        </a:prstGeom>
        <a:solidFill>
          <a:schemeClr val="accent2">
            <a:hueOff val="-4400194"/>
            <a:satOff val="21933"/>
            <a:lumOff val="96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s-CL" sz="1000" kern="1200" dirty="0"/>
            <a:t>Establecer relaciones</a:t>
          </a:r>
        </a:p>
      </dsp:txBody>
      <dsp:txXfrm>
        <a:off x="1624099" y="1175847"/>
        <a:ext cx="807708" cy="807708"/>
      </dsp:txXfrm>
    </dsp:sp>
    <dsp:sp modelId="{13F59253-6354-4490-A3B9-932EBDA35ADA}">
      <dsp:nvSpPr>
        <dsp:cNvPr id="0" name=""/>
        <dsp:cNvSpPr/>
      </dsp:nvSpPr>
      <dsp:spPr>
        <a:xfrm rot="19440000">
          <a:off x="2562920" y="888063"/>
          <a:ext cx="303366" cy="385517"/>
        </a:xfrm>
        <a:prstGeom prst="rightArrow">
          <a:avLst>
            <a:gd name="adj1" fmla="val 60000"/>
            <a:gd name="adj2" fmla="val 50000"/>
          </a:avLst>
        </a:prstGeom>
        <a:solidFill>
          <a:schemeClr val="accent2">
            <a:hueOff val="-4400194"/>
            <a:satOff val="21933"/>
            <a:lumOff val="96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L" sz="800" kern="1200"/>
        </a:p>
      </dsp:txBody>
      <dsp:txXfrm>
        <a:off x="2571611" y="991913"/>
        <a:ext cx="212356" cy="2313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A0581-D942-411C-8FD3-19F5338F94D5}">
      <dsp:nvSpPr>
        <dsp:cNvPr id="0" name=""/>
        <dsp:cNvSpPr/>
      </dsp:nvSpPr>
      <dsp:spPr>
        <a:xfrm>
          <a:off x="171534" y="1586"/>
          <a:ext cx="2491362" cy="14948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noProof="0" dirty="0">
              <a:latin typeface="Times New Roman"/>
            </a:rPr>
            <a:t>Crear métricas derivadas que aparecerán en las visualizaciones</a:t>
          </a:r>
          <a:endParaRPr lang="es-CL" sz="1800" kern="1200" noProof="0" dirty="0"/>
        </a:p>
      </dsp:txBody>
      <dsp:txXfrm>
        <a:off x="171534" y="1586"/>
        <a:ext cx="2491362" cy="1494817"/>
      </dsp:txXfrm>
    </dsp:sp>
    <dsp:sp modelId="{D25B5F9B-5EED-453F-98D7-B75A51C5C03A}">
      <dsp:nvSpPr>
        <dsp:cNvPr id="0" name=""/>
        <dsp:cNvSpPr/>
      </dsp:nvSpPr>
      <dsp:spPr>
        <a:xfrm>
          <a:off x="2912032" y="1586"/>
          <a:ext cx="2491362" cy="1494817"/>
        </a:xfrm>
        <a:prstGeom prst="rect">
          <a:avLst/>
        </a:prstGeom>
        <a:solidFill>
          <a:schemeClr val="accent5">
            <a:hueOff val="2008703"/>
            <a:satOff val="-1762"/>
            <a:lumOff val="-2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noProof="0" dirty="0">
              <a:latin typeface="Times New Roman"/>
            </a:rPr>
            <a:t>Agregar elementos que usa para filtrar paginas o visualizaciones.</a:t>
          </a:r>
          <a:endParaRPr lang="es-CL" sz="1800" kern="1200" noProof="0" dirty="0"/>
        </a:p>
      </dsp:txBody>
      <dsp:txXfrm>
        <a:off x="2912032" y="1586"/>
        <a:ext cx="2491362" cy="1494817"/>
      </dsp:txXfrm>
    </dsp:sp>
    <dsp:sp modelId="{89E7AC5D-87B5-4BEF-A760-9D94CF0068F0}">
      <dsp:nvSpPr>
        <dsp:cNvPr id="0" name=""/>
        <dsp:cNvSpPr/>
      </dsp:nvSpPr>
      <dsp:spPr>
        <a:xfrm>
          <a:off x="5652531" y="1586"/>
          <a:ext cx="2491362" cy="1494817"/>
        </a:xfrm>
        <a:prstGeom prst="rect">
          <a:avLst/>
        </a:prstGeom>
        <a:solidFill>
          <a:schemeClr val="accent5">
            <a:hueOff val="4017407"/>
            <a:satOff val="-3523"/>
            <a:lumOff val="-5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noProof="0" dirty="0">
              <a:latin typeface="Times New Roman"/>
            </a:rPr>
            <a:t>Crear elementos que use para segmentar o clasificar datos. Esto puede incluir crear sus propias agrupaciones.</a:t>
          </a:r>
          <a:endParaRPr lang="es-CL" sz="1800" kern="1200" noProof="0" dirty="0"/>
        </a:p>
      </dsp:txBody>
      <dsp:txXfrm>
        <a:off x="5652531" y="1586"/>
        <a:ext cx="2491362" cy="1494817"/>
      </dsp:txXfrm>
    </dsp:sp>
    <dsp:sp modelId="{BAFFD5AE-9A2F-4A14-ADCD-62C206D03C01}">
      <dsp:nvSpPr>
        <dsp:cNvPr id="0" name=""/>
        <dsp:cNvSpPr/>
      </dsp:nvSpPr>
      <dsp:spPr>
        <a:xfrm>
          <a:off x="8393030" y="1586"/>
          <a:ext cx="2491362" cy="1494817"/>
        </a:xfrm>
        <a:prstGeom prst="rect">
          <a:avLst/>
        </a:prstGeom>
        <a:solidFill>
          <a:schemeClr val="accent5">
            <a:hueOff val="6026110"/>
            <a:satOff val="-5285"/>
            <a:lumOff val="-8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noProof="0" dirty="0">
              <a:latin typeface="Times New Roman"/>
            </a:rPr>
            <a:t>Definición de nuevas métricas basadas en métricas existentes.</a:t>
          </a:r>
          <a:endParaRPr lang="es-CL" sz="1800" kern="1200" noProof="0" dirty="0"/>
        </a:p>
      </dsp:txBody>
      <dsp:txXfrm>
        <a:off x="8393030" y="1586"/>
        <a:ext cx="2491362" cy="1494817"/>
      </dsp:txXfrm>
    </dsp:sp>
    <dsp:sp modelId="{56EC65A3-04A4-458F-85F3-ED67E9DDB21E}">
      <dsp:nvSpPr>
        <dsp:cNvPr id="0" name=""/>
        <dsp:cNvSpPr/>
      </dsp:nvSpPr>
      <dsp:spPr>
        <a:xfrm>
          <a:off x="2912032" y="1745540"/>
          <a:ext cx="2491362" cy="1494817"/>
        </a:xfrm>
        <a:prstGeom prst="rect">
          <a:avLst/>
        </a:prstGeom>
        <a:solidFill>
          <a:schemeClr val="accent5">
            <a:hueOff val="8034814"/>
            <a:satOff val="-7046"/>
            <a:lumOff val="-11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noProof="0" dirty="0">
              <a:latin typeface="Times New Roman"/>
            </a:rPr>
            <a:t>Agregar ponderaciones a los valores.</a:t>
          </a:r>
          <a:endParaRPr lang="es-CL" sz="1800" kern="1200" noProof="0" dirty="0"/>
        </a:p>
      </dsp:txBody>
      <dsp:txXfrm>
        <a:off x="2912032" y="1745540"/>
        <a:ext cx="2491362" cy="1494817"/>
      </dsp:txXfrm>
    </dsp:sp>
    <dsp:sp modelId="{5127E8E0-4AE6-4319-B977-0DADDC7A63FA}">
      <dsp:nvSpPr>
        <dsp:cNvPr id="0" name=""/>
        <dsp:cNvSpPr/>
      </dsp:nvSpPr>
      <dsp:spPr>
        <a:xfrm>
          <a:off x="5652531" y="1745540"/>
          <a:ext cx="2491362" cy="1494817"/>
        </a:xfrm>
        <a:prstGeom prst="rect">
          <a:avLst/>
        </a:prstGeom>
        <a:solidFill>
          <a:schemeClr val="accent5">
            <a:hueOff val="10043517"/>
            <a:satOff val="-8808"/>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kern="1200" noProof="0" dirty="0">
              <a:latin typeface="Times New Roman"/>
            </a:rPr>
            <a:t>Agregar sus propios cálculos específicos (como formulas contables o financieras), entre otras cosas</a:t>
          </a:r>
          <a:endParaRPr lang="es-CL" sz="1800" kern="1200" noProof="0" dirty="0"/>
        </a:p>
      </dsp:txBody>
      <dsp:txXfrm>
        <a:off x="5652531" y="1745540"/>
        <a:ext cx="2491362" cy="14948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A0581-D942-411C-8FD3-19F5338F94D5}">
      <dsp:nvSpPr>
        <dsp:cNvPr id="0" name=""/>
        <dsp:cNvSpPr/>
      </dsp:nvSpPr>
      <dsp:spPr>
        <a:xfrm>
          <a:off x="0" y="584478"/>
          <a:ext cx="3454977" cy="20729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CL" sz="3900" kern="1200" noProof="0" dirty="0">
              <a:latin typeface="Times New Roman"/>
            </a:rPr>
            <a:t>Crear Nuevas Columnas</a:t>
          </a:r>
          <a:endParaRPr lang="es-CL" sz="3900" kern="1200" noProof="0" dirty="0"/>
        </a:p>
      </dsp:txBody>
      <dsp:txXfrm>
        <a:off x="0" y="584478"/>
        <a:ext cx="3454977" cy="2072986"/>
      </dsp:txXfrm>
    </dsp:sp>
    <dsp:sp modelId="{D25B5F9B-5EED-453F-98D7-B75A51C5C03A}">
      <dsp:nvSpPr>
        <dsp:cNvPr id="0" name=""/>
        <dsp:cNvSpPr/>
      </dsp:nvSpPr>
      <dsp:spPr>
        <a:xfrm>
          <a:off x="3800474" y="584478"/>
          <a:ext cx="3454977" cy="2072986"/>
        </a:xfrm>
        <a:prstGeom prst="rect">
          <a:avLst/>
        </a:prstGeom>
        <a:solidFill>
          <a:schemeClr val="accent5">
            <a:hueOff val="5021759"/>
            <a:satOff val="-4404"/>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CL" sz="3900" kern="1200" noProof="0" dirty="0">
              <a:latin typeface="Times New Roman"/>
            </a:rPr>
            <a:t>Darles sus propios nombres</a:t>
          </a:r>
          <a:endParaRPr lang="es-CL" sz="3900" kern="1200" noProof="0" dirty="0"/>
        </a:p>
      </dsp:txBody>
      <dsp:txXfrm>
        <a:off x="3800474" y="584478"/>
        <a:ext cx="3454977" cy="2072986"/>
      </dsp:txXfrm>
    </dsp:sp>
    <dsp:sp modelId="{89E7AC5D-87B5-4BEF-A760-9D94CF0068F0}">
      <dsp:nvSpPr>
        <dsp:cNvPr id="0" name=""/>
        <dsp:cNvSpPr/>
      </dsp:nvSpPr>
      <dsp:spPr>
        <a:xfrm>
          <a:off x="7600949" y="584478"/>
          <a:ext cx="3454977" cy="2072986"/>
        </a:xfrm>
        <a:prstGeom prst="rect">
          <a:avLst/>
        </a:prstGeom>
        <a:solidFill>
          <a:schemeClr val="accent5">
            <a:hueOff val="10043517"/>
            <a:satOff val="-8808"/>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CL" sz="3900" kern="1200" noProof="0" dirty="0">
              <a:latin typeface="Times New Roman"/>
            </a:rPr>
            <a:t>Crear columnas con datos concatenados</a:t>
          </a:r>
          <a:endParaRPr lang="es-CL" sz="3900" kern="1200" noProof="0" dirty="0"/>
        </a:p>
      </dsp:txBody>
      <dsp:txXfrm>
        <a:off x="7600949" y="584478"/>
        <a:ext cx="3454977" cy="20729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9DECA-1C30-4A71-A73D-552FF12B1C35}">
      <dsp:nvSpPr>
        <dsp:cNvPr id="0" name=""/>
        <dsp:cNvSpPr/>
      </dsp:nvSpPr>
      <dsp:spPr>
        <a:xfrm>
          <a:off x="0" y="407413"/>
          <a:ext cx="2677367" cy="16064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L" sz="3400" kern="1200" dirty="0"/>
            <a:t>Esquema Plano</a:t>
          </a:r>
        </a:p>
      </dsp:txBody>
      <dsp:txXfrm>
        <a:off x="0" y="407413"/>
        <a:ext cx="2677367" cy="1606420"/>
      </dsp:txXfrm>
    </dsp:sp>
    <dsp:sp modelId="{391C2389-F512-4F66-B760-20B4F3165BD1}">
      <dsp:nvSpPr>
        <dsp:cNvPr id="0" name=""/>
        <dsp:cNvSpPr/>
      </dsp:nvSpPr>
      <dsp:spPr>
        <a:xfrm>
          <a:off x="2945104" y="407413"/>
          <a:ext cx="2677367" cy="16064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L" sz="3400" kern="1200" dirty="0"/>
            <a:t>Esquema Estrella</a:t>
          </a:r>
        </a:p>
      </dsp:txBody>
      <dsp:txXfrm>
        <a:off x="2945104" y="407413"/>
        <a:ext cx="2677367" cy="1606420"/>
      </dsp:txXfrm>
    </dsp:sp>
    <dsp:sp modelId="{AF44CB3F-BA67-453A-B299-BD61FAA8189C}">
      <dsp:nvSpPr>
        <dsp:cNvPr id="0" name=""/>
        <dsp:cNvSpPr/>
      </dsp:nvSpPr>
      <dsp:spPr>
        <a:xfrm>
          <a:off x="5890208" y="407413"/>
          <a:ext cx="2677367" cy="16064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L" sz="3400" kern="1200" dirty="0"/>
            <a:t>Esquema copo de nieve</a:t>
          </a:r>
        </a:p>
      </dsp:txBody>
      <dsp:txXfrm>
        <a:off x="5890208" y="407413"/>
        <a:ext cx="2677367" cy="1606420"/>
      </dsp:txXfrm>
    </dsp:sp>
    <dsp:sp modelId="{5084BED5-CD75-4517-A950-3785B864D064}">
      <dsp:nvSpPr>
        <dsp:cNvPr id="0" name=""/>
        <dsp:cNvSpPr/>
      </dsp:nvSpPr>
      <dsp:spPr>
        <a:xfrm>
          <a:off x="1472552" y="2281570"/>
          <a:ext cx="2677367" cy="16064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L" sz="3400" kern="1200" dirty="0"/>
            <a:t>Esquema multi estrella</a:t>
          </a:r>
        </a:p>
      </dsp:txBody>
      <dsp:txXfrm>
        <a:off x="1472552" y="2281570"/>
        <a:ext cx="2677367" cy="1606420"/>
      </dsp:txXfrm>
    </dsp:sp>
    <dsp:sp modelId="{6966F094-924F-42C0-BEB7-1231658167B9}">
      <dsp:nvSpPr>
        <dsp:cNvPr id="0" name=""/>
        <dsp:cNvSpPr/>
      </dsp:nvSpPr>
      <dsp:spPr>
        <a:xfrm>
          <a:off x="4417656" y="2281570"/>
          <a:ext cx="2677367" cy="160642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L" sz="3400" kern="1200" dirty="0"/>
            <a:t>Esquema hibrido</a:t>
          </a:r>
        </a:p>
      </dsp:txBody>
      <dsp:txXfrm>
        <a:off x="4417656" y="2281570"/>
        <a:ext cx="2677367" cy="1606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A0581-D942-411C-8FD3-19F5338F94D5}">
      <dsp:nvSpPr>
        <dsp:cNvPr id="0" name=""/>
        <dsp:cNvSpPr/>
      </dsp:nvSpPr>
      <dsp:spPr>
        <a:xfrm>
          <a:off x="605790" y="1549"/>
          <a:ext cx="3238039" cy="19428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CL" sz="3900" kern="1200" dirty="0"/>
            <a:t>Renombrar Tablas</a:t>
          </a:r>
        </a:p>
      </dsp:txBody>
      <dsp:txXfrm>
        <a:off x="605790" y="1549"/>
        <a:ext cx="3238039" cy="1942823"/>
      </dsp:txXfrm>
    </dsp:sp>
    <dsp:sp modelId="{D25B5F9B-5EED-453F-98D7-B75A51C5C03A}">
      <dsp:nvSpPr>
        <dsp:cNvPr id="0" name=""/>
        <dsp:cNvSpPr/>
      </dsp:nvSpPr>
      <dsp:spPr>
        <a:xfrm>
          <a:off x="4167634" y="1549"/>
          <a:ext cx="3238039" cy="1942823"/>
        </a:xfrm>
        <a:prstGeom prst="rect">
          <a:avLst/>
        </a:prstGeom>
        <a:solidFill>
          <a:schemeClr val="accent5">
            <a:hueOff val="2510879"/>
            <a:satOff val="-2202"/>
            <a:lumOff val="-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CL" sz="3900" kern="1200" dirty="0"/>
            <a:t>Eliminar una Tabla</a:t>
          </a:r>
        </a:p>
      </dsp:txBody>
      <dsp:txXfrm>
        <a:off x="4167634" y="1549"/>
        <a:ext cx="3238039" cy="1942823"/>
      </dsp:txXfrm>
    </dsp:sp>
    <dsp:sp modelId="{D6CDF6E2-5751-4F61-BC34-BF28EA56C87D}">
      <dsp:nvSpPr>
        <dsp:cNvPr id="0" name=""/>
        <dsp:cNvSpPr/>
      </dsp:nvSpPr>
      <dsp:spPr>
        <a:xfrm>
          <a:off x="7729477" y="1549"/>
          <a:ext cx="3238039" cy="1942823"/>
        </a:xfrm>
        <a:prstGeom prst="rect">
          <a:avLst/>
        </a:prstGeom>
        <a:solidFill>
          <a:schemeClr val="accent5">
            <a:hueOff val="5021759"/>
            <a:satOff val="-4404"/>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CL" sz="3900" kern="1200" dirty="0"/>
            <a:t>Seleccionar una columna de la Tabla</a:t>
          </a:r>
        </a:p>
      </dsp:txBody>
      <dsp:txXfrm>
        <a:off x="7729477" y="1549"/>
        <a:ext cx="3238039" cy="1942823"/>
      </dsp:txXfrm>
    </dsp:sp>
    <dsp:sp modelId="{17118E55-69EA-46AF-B59E-55616D18B576}">
      <dsp:nvSpPr>
        <dsp:cNvPr id="0" name=""/>
        <dsp:cNvSpPr/>
      </dsp:nvSpPr>
      <dsp:spPr>
        <a:xfrm>
          <a:off x="2386712" y="2268177"/>
          <a:ext cx="3238039" cy="1942823"/>
        </a:xfrm>
        <a:prstGeom prst="rect">
          <a:avLst/>
        </a:prstGeom>
        <a:solidFill>
          <a:schemeClr val="accent5">
            <a:hueOff val="7532638"/>
            <a:satOff val="-6606"/>
            <a:lumOff val="-10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CL" sz="3900" kern="1200" dirty="0"/>
            <a:t>Mover Tablas</a:t>
          </a:r>
        </a:p>
      </dsp:txBody>
      <dsp:txXfrm>
        <a:off x="2386712" y="2268177"/>
        <a:ext cx="3238039" cy="1942823"/>
      </dsp:txXfrm>
    </dsp:sp>
    <dsp:sp modelId="{7CAEDA06-3D91-47CB-AB39-EF8C3DE96585}">
      <dsp:nvSpPr>
        <dsp:cNvPr id="0" name=""/>
        <dsp:cNvSpPr/>
      </dsp:nvSpPr>
      <dsp:spPr>
        <a:xfrm>
          <a:off x="5948555" y="2268177"/>
          <a:ext cx="3238039" cy="1942823"/>
        </a:xfrm>
        <a:prstGeom prst="rect">
          <a:avLst/>
        </a:prstGeom>
        <a:solidFill>
          <a:schemeClr val="accent5">
            <a:hueOff val="10043517"/>
            <a:satOff val="-8808"/>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CL" sz="3900" kern="1200" dirty="0"/>
            <a:t>Cambiar Dimensiones de la Tabla</a:t>
          </a:r>
        </a:p>
      </dsp:txBody>
      <dsp:txXfrm>
        <a:off x="5948555" y="2268177"/>
        <a:ext cx="3238039" cy="1942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A0581-D942-411C-8FD3-19F5338F94D5}">
      <dsp:nvSpPr>
        <dsp:cNvPr id="0" name=""/>
        <dsp:cNvSpPr/>
      </dsp:nvSpPr>
      <dsp:spPr>
        <a:xfrm>
          <a:off x="605790" y="1549"/>
          <a:ext cx="3238039" cy="19428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CL" sz="4100" kern="1200" dirty="0"/>
            <a:t>Renombrar una Columna</a:t>
          </a:r>
        </a:p>
      </dsp:txBody>
      <dsp:txXfrm>
        <a:off x="605790" y="1549"/>
        <a:ext cx="3238039" cy="1942823"/>
      </dsp:txXfrm>
    </dsp:sp>
    <dsp:sp modelId="{D25B5F9B-5EED-453F-98D7-B75A51C5C03A}">
      <dsp:nvSpPr>
        <dsp:cNvPr id="0" name=""/>
        <dsp:cNvSpPr/>
      </dsp:nvSpPr>
      <dsp:spPr>
        <a:xfrm>
          <a:off x="4167634" y="1549"/>
          <a:ext cx="3238039" cy="1942823"/>
        </a:xfrm>
        <a:prstGeom prst="rect">
          <a:avLst/>
        </a:prstGeom>
        <a:solidFill>
          <a:schemeClr val="accent5">
            <a:hueOff val="3347839"/>
            <a:satOff val="-2936"/>
            <a:lumOff val="-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CL" sz="4100" kern="1200" dirty="0"/>
            <a:t>Eliminar una Columna</a:t>
          </a:r>
        </a:p>
      </dsp:txBody>
      <dsp:txXfrm>
        <a:off x="4167634" y="1549"/>
        <a:ext cx="3238039" cy="1942823"/>
      </dsp:txXfrm>
    </dsp:sp>
    <dsp:sp modelId="{D6CDF6E2-5751-4F61-BC34-BF28EA56C87D}">
      <dsp:nvSpPr>
        <dsp:cNvPr id="0" name=""/>
        <dsp:cNvSpPr/>
      </dsp:nvSpPr>
      <dsp:spPr>
        <a:xfrm>
          <a:off x="7729477" y="1549"/>
          <a:ext cx="3238039" cy="1942823"/>
        </a:xfrm>
        <a:prstGeom prst="rect">
          <a:avLst/>
        </a:prstGeom>
        <a:solidFill>
          <a:schemeClr val="accent5">
            <a:hueOff val="6695678"/>
            <a:satOff val="-5872"/>
            <a:lumOff val="-9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CL" sz="4100" kern="1200" dirty="0"/>
            <a:t>Mover Columnas</a:t>
          </a:r>
        </a:p>
      </dsp:txBody>
      <dsp:txXfrm>
        <a:off x="7729477" y="1549"/>
        <a:ext cx="3238039" cy="1942823"/>
      </dsp:txXfrm>
    </dsp:sp>
    <dsp:sp modelId="{17118E55-69EA-46AF-B59E-55616D18B576}">
      <dsp:nvSpPr>
        <dsp:cNvPr id="0" name=""/>
        <dsp:cNvSpPr/>
      </dsp:nvSpPr>
      <dsp:spPr>
        <a:xfrm>
          <a:off x="4167634" y="2268177"/>
          <a:ext cx="3238039" cy="1942823"/>
        </a:xfrm>
        <a:prstGeom prst="rect">
          <a:avLst/>
        </a:prstGeom>
        <a:solidFill>
          <a:schemeClr val="accent5">
            <a:hueOff val="10043517"/>
            <a:satOff val="-8808"/>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CL" sz="4100" kern="1200" dirty="0"/>
            <a:t>Establecer anchos de Columnas</a:t>
          </a:r>
        </a:p>
      </dsp:txBody>
      <dsp:txXfrm>
        <a:off x="4167634" y="2268177"/>
        <a:ext cx="3238039" cy="1942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FF8B6-94A0-462A-B271-D1E604FB3E15}">
      <dsp:nvSpPr>
        <dsp:cNvPr id="0" name=""/>
        <dsp:cNvSpPr/>
      </dsp:nvSpPr>
      <dsp:spPr>
        <a:xfrm rot="10800000">
          <a:off x="797982" y="1756"/>
          <a:ext cx="9806325" cy="17793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633" tIns="91440" rIns="170688" bIns="91440" numCol="1" spcCol="1270" anchor="ctr" anchorCtr="0">
          <a:noAutofit/>
        </a:bodyPr>
        <a:lstStyle/>
        <a:p>
          <a:pPr marL="0" lvl="0" indent="0" algn="just" defTabSz="1066800">
            <a:lnSpc>
              <a:spcPct val="90000"/>
            </a:lnSpc>
            <a:spcBef>
              <a:spcPct val="0"/>
            </a:spcBef>
            <a:spcAft>
              <a:spcPct val="35000"/>
            </a:spcAft>
            <a:buNone/>
          </a:pPr>
          <a:r>
            <a:rPr lang="es-CL" sz="2400" kern="1200" noProof="0" dirty="0">
              <a:latin typeface="Times New Roman" pitchFamily="18" charset="0"/>
            </a:rPr>
            <a:t>Ahorrara tiempo y múltiples operaciones repetitivas al crear informes y presentaciones, definiendo un formato de una vez por todas en la Vista de datos. Los datos aparecerán usando el formato que aplicó en este archivo de </a:t>
          </a:r>
          <a:r>
            <a:rPr lang="es-CL" sz="2400" kern="1200" noProof="0" dirty="0" err="1">
              <a:latin typeface="Times New Roman" pitchFamily="18" charset="0"/>
            </a:rPr>
            <a:t>Power</a:t>
          </a:r>
          <a:r>
            <a:rPr lang="es-CL" sz="2400" kern="1200" noProof="0" dirty="0">
              <a:latin typeface="Times New Roman" pitchFamily="18" charset="0"/>
            </a:rPr>
            <a:t> BI Desktop en múltiples visualizaciones.</a:t>
          </a:r>
          <a:endParaRPr lang="es-CL" sz="2400" kern="1200" noProof="0" dirty="0"/>
        </a:p>
      </dsp:txBody>
      <dsp:txXfrm rot="10800000">
        <a:off x="1242813" y="1756"/>
        <a:ext cx="9361494" cy="1779325"/>
      </dsp:txXfrm>
    </dsp:sp>
    <dsp:sp modelId="{5DCCB925-970F-4EAC-A447-E5177D3C6B60}">
      <dsp:nvSpPr>
        <dsp:cNvPr id="0" name=""/>
        <dsp:cNvSpPr/>
      </dsp:nvSpPr>
      <dsp:spPr>
        <a:xfrm>
          <a:off x="0" y="1756"/>
          <a:ext cx="1779325" cy="1779325"/>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3ECF9F-F4FE-47B3-9B8F-79674D50392C}">
      <dsp:nvSpPr>
        <dsp:cNvPr id="0" name=""/>
        <dsp:cNvSpPr/>
      </dsp:nvSpPr>
      <dsp:spPr>
        <a:xfrm rot="10800000">
          <a:off x="797982" y="2250590"/>
          <a:ext cx="9806325" cy="177932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633" tIns="91440" rIns="170688" bIns="91440" numCol="1" spcCol="1270" anchor="ctr" anchorCtr="0">
          <a:noAutofit/>
        </a:bodyPr>
        <a:lstStyle/>
        <a:p>
          <a:pPr marL="0" lvl="0" indent="0" algn="just" defTabSz="1066800">
            <a:lnSpc>
              <a:spcPct val="90000"/>
            </a:lnSpc>
            <a:spcBef>
              <a:spcPct val="0"/>
            </a:spcBef>
            <a:spcAft>
              <a:spcPct val="35000"/>
            </a:spcAft>
            <a:buNone/>
          </a:pPr>
          <a:r>
            <a:rPr lang="es-CL" sz="2400" kern="1200" noProof="0" dirty="0">
              <a:latin typeface="Times New Roman" pitchFamily="18" charset="0"/>
            </a:rPr>
            <a:t>Puede ayudarlo a comprender sus datos de manera mas intuitiva si puede ver las cifras en un formato que tenga un significado intrínseco.</a:t>
          </a:r>
          <a:endParaRPr lang="es-CL" sz="2400" kern="1200" noProof="0" dirty="0"/>
        </a:p>
      </dsp:txBody>
      <dsp:txXfrm rot="10800000">
        <a:off x="1242813" y="2250590"/>
        <a:ext cx="9361494" cy="1779325"/>
      </dsp:txXfrm>
    </dsp:sp>
    <dsp:sp modelId="{B5D6E126-1404-4FA5-AD03-B5B0518F05BA}">
      <dsp:nvSpPr>
        <dsp:cNvPr id="0" name=""/>
        <dsp:cNvSpPr/>
      </dsp:nvSpPr>
      <dsp:spPr>
        <a:xfrm>
          <a:off x="0" y="2250590"/>
          <a:ext cx="1779325" cy="1779325"/>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FF8B6-94A0-462A-B271-D1E604FB3E15}">
      <dsp:nvSpPr>
        <dsp:cNvPr id="0" name=""/>
        <dsp:cNvSpPr/>
      </dsp:nvSpPr>
      <dsp:spPr>
        <a:xfrm rot="10800000">
          <a:off x="797982" y="1756"/>
          <a:ext cx="9806325" cy="177932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633" tIns="140970" rIns="263144" bIns="140970" numCol="1" spcCol="1270" anchor="ctr" anchorCtr="0">
          <a:noAutofit/>
        </a:bodyPr>
        <a:lstStyle/>
        <a:p>
          <a:pPr marL="0" lvl="0" indent="0" algn="just" defTabSz="1644650">
            <a:lnSpc>
              <a:spcPct val="90000"/>
            </a:lnSpc>
            <a:spcBef>
              <a:spcPct val="0"/>
            </a:spcBef>
            <a:spcAft>
              <a:spcPct val="35000"/>
            </a:spcAft>
            <a:buNone/>
          </a:pPr>
          <a:r>
            <a:rPr lang="es-CL" sz="3700" kern="1200" noProof="0" dirty="0">
              <a:latin typeface="Times New Roman" pitchFamily="18" charset="0"/>
            </a:rPr>
            <a:t>Haga clic en el botón derecho dentro de la columna por la que desea ordenar los datos.</a:t>
          </a:r>
          <a:endParaRPr lang="es-CL" sz="3700" kern="1200" noProof="0" dirty="0"/>
        </a:p>
      </dsp:txBody>
      <dsp:txXfrm rot="10800000">
        <a:off x="1242813" y="1756"/>
        <a:ext cx="9361494" cy="1779325"/>
      </dsp:txXfrm>
    </dsp:sp>
    <dsp:sp modelId="{5DCCB925-970F-4EAC-A447-E5177D3C6B60}">
      <dsp:nvSpPr>
        <dsp:cNvPr id="0" name=""/>
        <dsp:cNvSpPr/>
      </dsp:nvSpPr>
      <dsp:spPr>
        <a:xfrm>
          <a:off x="0" y="1756"/>
          <a:ext cx="1779325" cy="1779325"/>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3ECF9F-F4FE-47B3-9B8F-79674D50392C}">
      <dsp:nvSpPr>
        <dsp:cNvPr id="0" name=""/>
        <dsp:cNvSpPr/>
      </dsp:nvSpPr>
      <dsp:spPr>
        <a:xfrm rot="10800000">
          <a:off x="797982" y="2250590"/>
          <a:ext cx="9806325" cy="1779325"/>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633" tIns="140970" rIns="263144" bIns="140970" numCol="1" spcCol="1270" anchor="ctr" anchorCtr="0">
          <a:noAutofit/>
        </a:bodyPr>
        <a:lstStyle/>
        <a:p>
          <a:pPr marL="0" lvl="0" indent="0" algn="just" defTabSz="1644650">
            <a:lnSpc>
              <a:spcPct val="90000"/>
            </a:lnSpc>
            <a:spcBef>
              <a:spcPct val="0"/>
            </a:spcBef>
            <a:spcAft>
              <a:spcPct val="35000"/>
            </a:spcAft>
            <a:buNone/>
          </a:pPr>
          <a:r>
            <a:rPr lang="es-CL" sz="3700" kern="1200" noProof="0" dirty="0">
              <a:latin typeface="Times New Roman" pitchFamily="18" charset="0"/>
            </a:rPr>
            <a:t>Haga clic en la opción Ordenar ascendente en el menú contextual para ordenar esta columna en orden ascendente.</a:t>
          </a:r>
          <a:endParaRPr lang="es-CL" sz="3700" kern="1200" noProof="0" dirty="0"/>
        </a:p>
      </dsp:txBody>
      <dsp:txXfrm rot="10800000">
        <a:off x="1242813" y="2250590"/>
        <a:ext cx="9361494" cy="1779325"/>
      </dsp:txXfrm>
    </dsp:sp>
    <dsp:sp modelId="{B5D6E126-1404-4FA5-AD03-B5B0518F05BA}">
      <dsp:nvSpPr>
        <dsp:cNvPr id="0" name=""/>
        <dsp:cNvSpPr/>
      </dsp:nvSpPr>
      <dsp:spPr>
        <a:xfrm>
          <a:off x="0" y="2250590"/>
          <a:ext cx="1779325" cy="1779325"/>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FF8B6-94A0-462A-B271-D1E604FB3E15}">
      <dsp:nvSpPr>
        <dsp:cNvPr id="0" name=""/>
        <dsp:cNvSpPr/>
      </dsp:nvSpPr>
      <dsp:spPr>
        <a:xfrm rot="10800000">
          <a:off x="797982" y="559"/>
          <a:ext cx="9806325" cy="841169"/>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0932" tIns="87630" rIns="163576" bIns="87630" numCol="1" spcCol="1270" anchor="ctr" anchorCtr="0">
          <a:noAutofit/>
        </a:bodyPr>
        <a:lstStyle/>
        <a:p>
          <a:pPr marL="0" lvl="0" indent="0" algn="just" defTabSz="1022350">
            <a:lnSpc>
              <a:spcPct val="90000"/>
            </a:lnSpc>
            <a:spcBef>
              <a:spcPct val="0"/>
            </a:spcBef>
            <a:spcAft>
              <a:spcPct val="35000"/>
            </a:spcAft>
            <a:buNone/>
          </a:pPr>
          <a:r>
            <a:rPr lang="es-CL" sz="2300" kern="1200" noProof="0">
              <a:latin typeface="Times New Roman"/>
            </a:rPr>
            <a:t>Cambie a la Vista de informe.</a:t>
          </a:r>
          <a:endParaRPr lang="es-CL" sz="2300" kern="1200" noProof="0"/>
        </a:p>
      </dsp:txBody>
      <dsp:txXfrm rot="10800000">
        <a:off x="1008274" y="559"/>
        <a:ext cx="9596033" cy="841169"/>
      </dsp:txXfrm>
    </dsp:sp>
    <dsp:sp modelId="{5DCCB925-970F-4EAC-A447-E5177D3C6B60}">
      <dsp:nvSpPr>
        <dsp:cNvPr id="0" name=""/>
        <dsp:cNvSpPr/>
      </dsp:nvSpPr>
      <dsp:spPr>
        <a:xfrm>
          <a:off x="466689" y="559"/>
          <a:ext cx="841169" cy="84116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3ECF9F-F4FE-47B3-9B8F-79674D50392C}">
      <dsp:nvSpPr>
        <dsp:cNvPr id="0" name=""/>
        <dsp:cNvSpPr/>
      </dsp:nvSpPr>
      <dsp:spPr>
        <a:xfrm rot="10800000">
          <a:off x="797982" y="1063687"/>
          <a:ext cx="9806325" cy="841169"/>
        </a:xfrm>
        <a:prstGeom prst="homePlate">
          <a:avLst/>
        </a:prstGeom>
        <a:solidFill>
          <a:schemeClr val="accent1">
            <a:shade val="80000"/>
            <a:hueOff val="-165944"/>
            <a:satOff val="-32013"/>
            <a:lumOff val="162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0932" tIns="87630" rIns="163576" bIns="87630" numCol="1" spcCol="1270" anchor="ctr" anchorCtr="0">
          <a:noAutofit/>
        </a:bodyPr>
        <a:lstStyle/>
        <a:p>
          <a:pPr marL="0" lvl="0" indent="0" algn="just" defTabSz="1022350">
            <a:lnSpc>
              <a:spcPct val="90000"/>
            </a:lnSpc>
            <a:spcBef>
              <a:spcPct val="0"/>
            </a:spcBef>
            <a:spcAft>
              <a:spcPct val="35000"/>
            </a:spcAft>
            <a:buNone/>
          </a:pPr>
          <a:r>
            <a:rPr lang="es-CL" sz="2300" kern="1200" noProof="0" dirty="0">
              <a:latin typeface="Times New Roman"/>
            </a:rPr>
            <a:t>Haga clic con el botón derecho en el campo que se convertirá en el elemento de nivel superior en la nueva jerarquía.</a:t>
          </a:r>
          <a:endParaRPr lang="es-CL" sz="2300" kern="1200" noProof="0" dirty="0"/>
        </a:p>
      </dsp:txBody>
      <dsp:txXfrm rot="10800000">
        <a:off x="1008274" y="1063687"/>
        <a:ext cx="9596033" cy="841169"/>
      </dsp:txXfrm>
    </dsp:sp>
    <dsp:sp modelId="{B5D6E126-1404-4FA5-AD03-B5B0518F05BA}">
      <dsp:nvSpPr>
        <dsp:cNvPr id="0" name=""/>
        <dsp:cNvSpPr/>
      </dsp:nvSpPr>
      <dsp:spPr>
        <a:xfrm>
          <a:off x="466689" y="1063687"/>
          <a:ext cx="841169" cy="84116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BCB27B-6130-4A16-820C-818BAEAD705E}">
      <dsp:nvSpPr>
        <dsp:cNvPr id="0" name=""/>
        <dsp:cNvSpPr/>
      </dsp:nvSpPr>
      <dsp:spPr>
        <a:xfrm rot="10800000">
          <a:off x="797982" y="2126815"/>
          <a:ext cx="9806325" cy="841169"/>
        </a:xfrm>
        <a:prstGeom prst="homePlate">
          <a:avLst/>
        </a:prstGeom>
        <a:solidFill>
          <a:schemeClr val="accent1">
            <a:shade val="80000"/>
            <a:hueOff val="-331888"/>
            <a:satOff val="-64025"/>
            <a:lumOff val="32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0932" tIns="87630" rIns="163576" bIns="87630" numCol="1" spcCol="1270" anchor="ctr" anchorCtr="0">
          <a:noAutofit/>
        </a:bodyPr>
        <a:lstStyle/>
        <a:p>
          <a:pPr marL="0" lvl="0" indent="0" algn="just" defTabSz="1022350">
            <a:lnSpc>
              <a:spcPct val="90000"/>
            </a:lnSpc>
            <a:spcBef>
              <a:spcPct val="0"/>
            </a:spcBef>
            <a:spcAft>
              <a:spcPct val="35000"/>
            </a:spcAft>
            <a:buNone/>
          </a:pPr>
          <a:r>
            <a:rPr lang="es-CL" sz="2300" kern="1200" noProof="0" dirty="0">
              <a:latin typeface="Times New Roman"/>
            </a:rPr>
            <a:t>Seleccione Nueva jerarquía. Aparecerá una nueva jerarquía llamada Crear jerarquía en la tabla de acciones.</a:t>
          </a:r>
          <a:endParaRPr lang="es-CL" sz="2300" kern="1200" noProof="0" dirty="0"/>
        </a:p>
      </dsp:txBody>
      <dsp:txXfrm rot="10800000">
        <a:off x="1008274" y="2126815"/>
        <a:ext cx="9596033" cy="841169"/>
      </dsp:txXfrm>
    </dsp:sp>
    <dsp:sp modelId="{A12D0DB9-A7EB-4F16-926A-7703A4D4AA3F}">
      <dsp:nvSpPr>
        <dsp:cNvPr id="0" name=""/>
        <dsp:cNvSpPr/>
      </dsp:nvSpPr>
      <dsp:spPr>
        <a:xfrm>
          <a:off x="466689" y="2126815"/>
          <a:ext cx="841169" cy="84116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36ECEC-0D2D-4742-BE2C-13CD281C3802}">
      <dsp:nvSpPr>
        <dsp:cNvPr id="0" name=""/>
        <dsp:cNvSpPr/>
      </dsp:nvSpPr>
      <dsp:spPr>
        <a:xfrm rot="10800000">
          <a:off x="797982" y="3189943"/>
          <a:ext cx="9806325" cy="841169"/>
        </a:xfrm>
        <a:prstGeom prst="homePlate">
          <a:avLst/>
        </a:prstGeom>
        <a:solidFill>
          <a:schemeClr val="accent1">
            <a:shade val="80000"/>
            <a:hueOff val="-497832"/>
            <a:satOff val="-96038"/>
            <a:lumOff val="485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0932" tIns="87630" rIns="163576" bIns="87630" numCol="1" spcCol="1270" anchor="ctr" anchorCtr="0">
          <a:noAutofit/>
        </a:bodyPr>
        <a:lstStyle/>
        <a:p>
          <a:pPr marL="0" lvl="0" indent="0" algn="just" defTabSz="1022350">
            <a:lnSpc>
              <a:spcPct val="90000"/>
            </a:lnSpc>
            <a:spcBef>
              <a:spcPct val="0"/>
            </a:spcBef>
            <a:spcAft>
              <a:spcPct val="35000"/>
            </a:spcAft>
            <a:buNone/>
          </a:pPr>
          <a:r>
            <a:rPr lang="es-CL" sz="2300" kern="1200" noProof="0" dirty="0">
              <a:latin typeface="Times New Roman"/>
            </a:rPr>
            <a:t>Arrastre el campo Modelo a la nueva jerarquía.</a:t>
          </a:r>
          <a:endParaRPr lang="es-CL" sz="2300" kern="1200" noProof="0" dirty="0"/>
        </a:p>
      </dsp:txBody>
      <dsp:txXfrm rot="10800000">
        <a:off x="1008274" y="3189943"/>
        <a:ext cx="9596033" cy="841169"/>
      </dsp:txXfrm>
    </dsp:sp>
    <dsp:sp modelId="{F84D3057-114E-43FC-AD01-C626BEF8B0D9}">
      <dsp:nvSpPr>
        <dsp:cNvPr id="0" name=""/>
        <dsp:cNvSpPr/>
      </dsp:nvSpPr>
      <dsp:spPr>
        <a:xfrm>
          <a:off x="466689" y="3189943"/>
          <a:ext cx="841169" cy="84116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A0581-D942-411C-8FD3-19F5338F94D5}">
      <dsp:nvSpPr>
        <dsp:cNvPr id="0" name=""/>
        <dsp:cNvSpPr/>
      </dsp:nvSpPr>
      <dsp:spPr>
        <a:xfrm>
          <a:off x="1412" y="86201"/>
          <a:ext cx="5509753" cy="33058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CL" sz="6500" kern="1200"/>
            <a:t>Maximizar una Tabla</a:t>
          </a:r>
          <a:endParaRPr lang="es-CL" sz="6500" kern="1200" dirty="0"/>
        </a:p>
      </dsp:txBody>
      <dsp:txXfrm>
        <a:off x="1412" y="86201"/>
        <a:ext cx="5509753" cy="3305852"/>
      </dsp:txXfrm>
    </dsp:sp>
    <dsp:sp modelId="{D25B5F9B-5EED-453F-98D7-B75A51C5C03A}">
      <dsp:nvSpPr>
        <dsp:cNvPr id="0" name=""/>
        <dsp:cNvSpPr/>
      </dsp:nvSpPr>
      <dsp:spPr>
        <a:xfrm>
          <a:off x="6062141" y="86201"/>
          <a:ext cx="5509753" cy="3305852"/>
        </a:xfrm>
        <a:prstGeom prst="rect">
          <a:avLst/>
        </a:prstGeom>
        <a:solidFill>
          <a:schemeClr val="accent5">
            <a:hueOff val="10043517"/>
            <a:satOff val="-8808"/>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CL" sz="6500" kern="1200"/>
            <a:t>Minimizar una Tabla</a:t>
          </a:r>
          <a:endParaRPr lang="es-CL" sz="6500" kern="1200" dirty="0"/>
        </a:p>
      </dsp:txBody>
      <dsp:txXfrm>
        <a:off x="6062141" y="86201"/>
        <a:ext cx="5509753" cy="33058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673C4-E1E8-46DF-A822-37AB789FB550}">
      <dsp:nvSpPr>
        <dsp:cNvPr id="0" name=""/>
        <dsp:cNvSpPr/>
      </dsp:nvSpPr>
      <dsp:spPr>
        <a:xfrm rot="5400000">
          <a:off x="6533146" y="-2416882"/>
          <a:ext cx="1687134" cy="6942789"/>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CL" sz="2100" kern="1200" noProof="0" dirty="0">
              <a:latin typeface="Times New Roman"/>
            </a:rPr>
            <a:t>No tiene que arrastrar y soltar nombres de campo para crear relaciones. Si lo prefiere, puede especificar las tablas y los campos que se utilizaran para crear una relación entre las tablas. Además, no tiene que estar en la Vista de relación para hacer esto. </a:t>
          </a:r>
          <a:endParaRPr lang="es-CL" sz="2100" kern="1200" noProof="0" dirty="0"/>
        </a:p>
      </dsp:txBody>
      <dsp:txXfrm rot="-5400000">
        <a:off x="3905319" y="293304"/>
        <a:ext cx="6860430" cy="1522416"/>
      </dsp:txXfrm>
    </dsp:sp>
    <dsp:sp modelId="{B7797806-A351-44A7-B9A2-4872B3A4B060}">
      <dsp:nvSpPr>
        <dsp:cNvPr id="0" name=""/>
        <dsp:cNvSpPr/>
      </dsp:nvSpPr>
      <dsp:spPr>
        <a:xfrm>
          <a:off x="0" y="52"/>
          <a:ext cx="3905319" cy="210891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CL" sz="3300" kern="1200" dirty="0"/>
            <a:t>Manualmente</a:t>
          </a:r>
        </a:p>
      </dsp:txBody>
      <dsp:txXfrm>
        <a:off x="102949" y="103001"/>
        <a:ext cx="3699421" cy="1903020"/>
      </dsp:txXfrm>
    </dsp:sp>
    <dsp:sp modelId="{86AD8289-9DB1-49D1-91C6-22EB67C4A035}">
      <dsp:nvSpPr>
        <dsp:cNvPr id="0" name=""/>
        <dsp:cNvSpPr/>
      </dsp:nvSpPr>
      <dsp:spPr>
        <a:xfrm rot="5400000">
          <a:off x="6533146" y="-202518"/>
          <a:ext cx="1687134" cy="6942789"/>
        </a:xfrm>
        <a:prstGeom prst="round2SameRect">
          <a:avLst/>
        </a:prstGeom>
        <a:solidFill>
          <a:schemeClr val="accent4">
            <a:tint val="40000"/>
            <a:alpha val="90000"/>
            <a:hueOff val="-373916"/>
            <a:satOff val="-18670"/>
            <a:lumOff val="-2348"/>
            <a:alphaOff val="0"/>
          </a:schemeClr>
        </a:solidFill>
        <a:ln w="12700" cap="flat" cmpd="sng" algn="ctr">
          <a:solidFill>
            <a:schemeClr val="accent4">
              <a:tint val="40000"/>
              <a:alpha val="90000"/>
              <a:hueOff val="-373916"/>
              <a:satOff val="-18670"/>
              <a:lumOff val="-23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CL" sz="2100" kern="1200" noProof="0" dirty="0">
              <a:latin typeface="Times New Roman"/>
            </a:rPr>
            <a:t>Si esta importando varias tablas de una base de datos relacional, puede usar </a:t>
          </a:r>
          <a:r>
            <a:rPr lang="es-CL" sz="2100" kern="1200" noProof="0" dirty="0" err="1">
              <a:latin typeface="Times New Roman"/>
            </a:rPr>
            <a:t>Power</a:t>
          </a:r>
          <a:r>
            <a:rPr lang="es-CL" sz="2100" kern="1200" noProof="0" dirty="0">
              <a:latin typeface="Times New Roman"/>
            </a:rPr>
            <a:t> BI Desktop para crear las relaciones durante el proceso de </a:t>
          </a:r>
          <a:r>
            <a:rPr lang="es-CL" sz="2100" kern="1200" noProof="0" dirty="0" err="1">
              <a:latin typeface="Times New Roman"/>
            </a:rPr>
            <a:t>importation</a:t>
          </a:r>
          <a:r>
            <a:rPr lang="es-CL" sz="2100" kern="1200" noProof="0" dirty="0">
              <a:latin typeface="Times New Roman"/>
            </a:rPr>
            <a:t>. </a:t>
          </a:r>
          <a:endParaRPr lang="es-CL" sz="2100" kern="1200" noProof="0" dirty="0"/>
        </a:p>
      </dsp:txBody>
      <dsp:txXfrm rot="-5400000">
        <a:off x="3905319" y="2507668"/>
        <a:ext cx="6860430" cy="1522416"/>
      </dsp:txXfrm>
    </dsp:sp>
    <dsp:sp modelId="{C5079449-F1A6-44AB-BFB3-12EA275D064A}">
      <dsp:nvSpPr>
        <dsp:cNvPr id="0" name=""/>
        <dsp:cNvSpPr/>
      </dsp:nvSpPr>
      <dsp:spPr>
        <a:xfrm>
          <a:off x="0" y="2214416"/>
          <a:ext cx="3905319" cy="2108918"/>
        </a:xfrm>
        <a:prstGeom prst="roundRect">
          <a:avLst/>
        </a:prstGeom>
        <a:solidFill>
          <a:schemeClr val="accent4">
            <a:hueOff val="-295235"/>
            <a:satOff val="-9703"/>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CL" sz="3300" kern="1200" dirty="0"/>
            <a:t>Automáticamente</a:t>
          </a:r>
        </a:p>
      </dsp:txBody>
      <dsp:txXfrm>
        <a:off x="102949" y="2317365"/>
        <a:ext cx="3699421" cy="19030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A0581-D942-411C-8FD3-19F5338F94D5}">
      <dsp:nvSpPr>
        <dsp:cNvPr id="0" name=""/>
        <dsp:cNvSpPr/>
      </dsp:nvSpPr>
      <dsp:spPr>
        <a:xfrm>
          <a:off x="3390" y="932161"/>
          <a:ext cx="2689889" cy="16139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L" sz="3400" kern="1200" dirty="0"/>
            <a:t>Eliminar una Relación</a:t>
          </a:r>
        </a:p>
      </dsp:txBody>
      <dsp:txXfrm>
        <a:off x="3390" y="932161"/>
        <a:ext cx="2689889" cy="1613933"/>
      </dsp:txXfrm>
    </dsp:sp>
    <dsp:sp modelId="{D25B5F9B-5EED-453F-98D7-B75A51C5C03A}">
      <dsp:nvSpPr>
        <dsp:cNvPr id="0" name=""/>
        <dsp:cNvSpPr/>
      </dsp:nvSpPr>
      <dsp:spPr>
        <a:xfrm>
          <a:off x="2962269" y="932161"/>
          <a:ext cx="2689889" cy="1613933"/>
        </a:xfrm>
        <a:prstGeom prst="rect">
          <a:avLst/>
        </a:prstGeom>
        <a:solidFill>
          <a:schemeClr val="accent5">
            <a:hueOff val="3347839"/>
            <a:satOff val="-2936"/>
            <a:lumOff val="-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L" sz="3400" kern="1200" dirty="0"/>
            <a:t>Gestionar una Relación</a:t>
          </a:r>
        </a:p>
      </dsp:txBody>
      <dsp:txXfrm>
        <a:off x="2962269" y="932161"/>
        <a:ext cx="2689889" cy="1613933"/>
      </dsp:txXfrm>
    </dsp:sp>
    <dsp:sp modelId="{89E7AC5D-87B5-4BEF-A760-9D94CF0068F0}">
      <dsp:nvSpPr>
        <dsp:cNvPr id="0" name=""/>
        <dsp:cNvSpPr/>
      </dsp:nvSpPr>
      <dsp:spPr>
        <a:xfrm>
          <a:off x="5921148" y="932161"/>
          <a:ext cx="2689889" cy="1613933"/>
        </a:xfrm>
        <a:prstGeom prst="rect">
          <a:avLst/>
        </a:prstGeom>
        <a:solidFill>
          <a:schemeClr val="accent5">
            <a:hueOff val="6695678"/>
            <a:satOff val="-5872"/>
            <a:lumOff val="-9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L" sz="3400" kern="1200" dirty="0"/>
            <a:t>Desactivar una Relación</a:t>
          </a:r>
        </a:p>
      </dsp:txBody>
      <dsp:txXfrm>
        <a:off x="5921148" y="932161"/>
        <a:ext cx="2689889" cy="1613933"/>
      </dsp:txXfrm>
    </dsp:sp>
    <dsp:sp modelId="{BAFFD5AE-9A2F-4A14-ADCD-62C206D03C01}">
      <dsp:nvSpPr>
        <dsp:cNvPr id="0" name=""/>
        <dsp:cNvSpPr/>
      </dsp:nvSpPr>
      <dsp:spPr>
        <a:xfrm>
          <a:off x="8880027" y="932161"/>
          <a:ext cx="2689889" cy="1613933"/>
        </a:xfrm>
        <a:prstGeom prst="rect">
          <a:avLst/>
        </a:prstGeom>
        <a:solidFill>
          <a:schemeClr val="accent5">
            <a:hueOff val="10043517"/>
            <a:satOff val="-8808"/>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CL" sz="3400" kern="1200" dirty="0"/>
            <a:t>Editar una Relación</a:t>
          </a:r>
        </a:p>
      </dsp:txBody>
      <dsp:txXfrm>
        <a:off x="8880027" y="932161"/>
        <a:ext cx="2689889" cy="161393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pic>
        <p:nvPicPr>
          <p:cNvPr id="13" name="Imagen 12" descr="Imagen que contiene persona, gente, laptop, hombre&#10;&#10;Descripción generada automáticamente">
            <a:extLst>
              <a:ext uri="{FF2B5EF4-FFF2-40B4-BE49-F238E27FC236}">
                <a16:creationId xmlns:a16="http://schemas.microsoft.com/office/drawing/2014/main" id="{777EE1F1-6F1C-FC40-8F89-2BEDA4F616C7}"/>
              </a:ext>
            </a:extLst>
          </p:cNvPr>
          <p:cNvPicPr>
            <a:picLocks noChangeAspect="1"/>
          </p:cNvPicPr>
          <p:nvPr/>
        </p:nvPicPr>
        <p:blipFill rotWithShape="1">
          <a:blip r:embed="rId2"/>
          <a:srcRect t="8051" b="7869"/>
          <a:stretch/>
        </p:blipFill>
        <p:spPr>
          <a:xfrm>
            <a:off x="-18288" y="-18288"/>
            <a:ext cx="12343376" cy="6912000"/>
          </a:xfrm>
          <a:prstGeom prst="rect">
            <a:avLst/>
          </a:prstGeom>
        </p:spPr>
      </p:pic>
      <p:grpSp>
        <p:nvGrpSpPr>
          <p:cNvPr id="15" name="Grupo 14">
            <a:extLst>
              <a:ext uri="{FF2B5EF4-FFF2-40B4-BE49-F238E27FC236}">
                <a16:creationId xmlns:a16="http://schemas.microsoft.com/office/drawing/2014/main" id="{F1880A73-62E8-A147-8592-114FBDB41161}"/>
              </a:ext>
            </a:extLst>
          </p:cNvPr>
          <p:cNvGrpSpPr/>
          <p:nvPr/>
        </p:nvGrpSpPr>
        <p:grpSpPr>
          <a:xfrm flipV="1">
            <a:off x="11042388" y="6709308"/>
            <a:ext cx="1282700" cy="184404"/>
            <a:chOff x="7823200" y="4330700"/>
            <a:chExt cx="3479800" cy="177800"/>
          </a:xfrm>
        </p:grpSpPr>
        <p:sp>
          <p:nvSpPr>
            <p:cNvPr id="16" name="Rectángulo 15">
              <a:extLst>
                <a:ext uri="{FF2B5EF4-FFF2-40B4-BE49-F238E27FC236}">
                  <a16:creationId xmlns:a16="http://schemas.microsoft.com/office/drawing/2014/main" id="{83C6D81F-B819-064C-90F3-E6EAB443595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16">
              <a:extLst>
                <a:ext uri="{FF2B5EF4-FFF2-40B4-BE49-F238E27FC236}">
                  <a16:creationId xmlns:a16="http://schemas.microsoft.com/office/drawing/2014/main" id="{41F92AD7-6C51-D34D-9BE0-8BA4E055119B}"/>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8" name="Título 17">
            <a:extLst>
              <a:ext uri="{FF2B5EF4-FFF2-40B4-BE49-F238E27FC236}">
                <a16:creationId xmlns:a16="http://schemas.microsoft.com/office/drawing/2014/main" id="{F253B423-E7AD-CD4A-83A7-1AA607DE3E4D}"/>
              </a:ext>
            </a:extLst>
          </p:cNvPr>
          <p:cNvSpPr>
            <a:spLocks noGrp="1"/>
          </p:cNvSpPr>
          <p:nvPr>
            <p:ph type="title"/>
          </p:nvPr>
        </p:nvSpPr>
        <p:spPr>
          <a:xfrm>
            <a:off x="6414326" y="2767195"/>
            <a:ext cx="5477637" cy="1714457"/>
          </a:xfrm>
          <a:prstGeom prst="rect">
            <a:avLst/>
          </a:prstGeom>
        </p:spPr>
        <p:txBody>
          <a:bodyPr/>
          <a:lstStyle>
            <a:lvl1pPr>
              <a:defRPr sz="3600" b="1" i="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19" name="Rectángulo 18">
            <a:extLst>
              <a:ext uri="{FF2B5EF4-FFF2-40B4-BE49-F238E27FC236}">
                <a16:creationId xmlns:a16="http://schemas.microsoft.com/office/drawing/2014/main" id="{28FA44B6-0162-F141-9471-64BC0E5C980C}"/>
              </a:ext>
            </a:extLst>
          </p:cNvPr>
          <p:cNvSpPr/>
          <p:nvPr/>
        </p:nvSpPr>
        <p:spPr>
          <a:xfrm>
            <a:off x="6096000" y="5811466"/>
            <a:ext cx="129540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Subtítulo 2">
            <a:extLst>
              <a:ext uri="{FF2B5EF4-FFF2-40B4-BE49-F238E27FC236}">
                <a16:creationId xmlns:a16="http://schemas.microsoft.com/office/drawing/2014/main" id="{5F1F8723-9E56-FF48-A5C1-AA43E9239C19}"/>
              </a:ext>
            </a:extLst>
          </p:cNvPr>
          <p:cNvSpPr>
            <a:spLocks noGrp="1"/>
          </p:cNvSpPr>
          <p:nvPr>
            <p:ph type="subTitle" idx="1"/>
          </p:nvPr>
        </p:nvSpPr>
        <p:spPr>
          <a:xfrm>
            <a:off x="6383338" y="4707825"/>
            <a:ext cx="5508625" cy="906166"/>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dirty="0"/>
          </a:p>
        </p:txBody>
      </p:sp>
      <p:pic>
        <p:nvPicPr>
          <p:cNvPr id="2" name="Imagen 1">
            <a:extLst>
              <a:ext uri="{FF2B5EF4-FFF2-40B4-BE49-F238E27FC236}">
                <a16:creationId xmlns:a16="http://schemas.microsoft.com/office/drawing/2014/main" id="{F556AC0A-B0FD-1831-5D33-CFA9C1D63AD3}"/>
              </a:ext>
            </a:extLst>
          </p:cNvPr>
          <p:cNvPicPr>
            <a:picLocks noChangeAspect="1"/>
          </p:cNvPicPr>
          <p:nvPr userDrawn="1"/>
        </p:nvPicPr>
        <p:blipFill rotWithShape="1">
          <a:blip r:embed="rId3">
            <a:duotone>
              <a:prstClr val="black"/>
              <a:schemeClr val="tx2">
                <a:tint val="45000"/>
                <a:satMod val="400000"/>
              </a:schemeClr>
            </a:duotone>
          </a:blip>
          <a:srcRect r="70768"/>
          <a:stretch/>
        </p:blipFill>
        <p:spPr>
          <a:xfrm>
            <a:off x="994526" y="68825"/>
            <a:ext cx="1364396" cy="943254"/>
          </a:xfrm>
          <a:prstGeom prst="rect">
            <a:avLst/>
          </a:prstGeom>
        </p:spPr>
      </p:pic>
      <p:pic>
        <p:nvPicPr>
          <p:cNvPr id="3" name="Picture 4" descr="Centro de Capacitación Los Andes">
            <a:extLst>
              <a:ext uri="{FF2B5EF4-FFF2-40B4-BE49-F238E27FC236}">
                <a16:creationId xmlns:a16="http://schemas.microsoft.com/office/drawing/2014/main" id="{FDC0F3CB-7C8E-A133-52EE-9DE67AA37264}"/>
              </a:ext>
            </a:extLst>
          </p:cNvPr>
          <p:cNvPicPr>
            <a:picLocks noChangeAspect="1" noChangeArrowheads="1"/>
          </p:cNvPicPr>
          <p:nvPr userDrawn="1"/>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30530"/>
          <a:stretch/>
        </p:blipFill>
        <p:spPr bwMode="auto">
          <a:xfrm>
            <a:off x="55420" y="941534"/>
            <a:ext cx="3242608" cy="94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7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9" name="Grupo 8">
            <a:extLst>
              <a:ext uri="{FF2B5EF4-FFF2-40B4-BE49-F238E27FC236}">
                <a16:creationId xmlns:a16="http://schemas.microsoft.com/office/drawing/2014/main" id="{FFD01121-DCDC-B64B-976B-5D3634500657}"/>
              </a:ext>
            </a:extLst>
          </p:cNvPr>
          <p:cNvGrpSpPr/>
          <p:nvPr/>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88762328-C40E-5445-8758-B77ACEC3F4D3}"/>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B1FD3FC9-E69F-1443-82B7-5ED905177618}"/>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4" name="Título 3">
            <a:extLst>
              <a:ext uri="{FF2B5EF4-FFF2-40B4-BE49-F238E27FC236}">
                <a16:creationId xmlns:a16="http://schemas.microsoft.com/office/drawing/2014/main" id="{022CDAD2-21E1-1442-BC56-1CB057677A28}"/>
              </a:ext>
            </a:extLst>
          </p:cNvPr>
          <p:cNvSpPr>
            <a:spLocks noGrp="1"/>
          </p:cNvSpPr>
          <p:nvPr>
            <p:ph type="title" hasCustomPrompt="1"/>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dirty="0"/>
              <a:t>Haga clic para modificar el estilo de título del patrón</a:t>
            </a:r>
            <a:br>
              <a:rPr lang="es-ES" dirty="0"/>
            </a:br>
            <a:endParaRPr lang="es-CL" dirty="0"/>
          </a:p>
        </p:txBody>
      </p:sp>
      <p:pic>
        <p:nvPicPr>
          <p:cNvPr id="2" name="Imagen 1">
            <a:extLst>
              <a:ext uri="{FF2B5EF4-FFF2-40B4-BE49-F238E27FC236}">
                <a16:creationId xmlns:a16="http://schemas.microsoft.com/office/drawing/2014/main" id="{98328BF4-35C1-BD71-F53B-AC71B448C897}"/>
              </a:ext>
            </a:extLst>
          </p:cNvPr>
          <p:cNvPicPr>
            <a:picLocks noChangeAspect="1"/>
          </p:cNvPicPr>
          <p:nvPr userDrawn="1"/>
        </p:nvPicPr>
        <p:blipFill rotWithShape="1">
          <a:blip r:embed="rId2">
            <a:duotone>
              <a:prstClr val="black"/>
              <a:schemeClr val="tx2">
                <a:tint val="45000"/>
                <a:satMod val="400000"/>
              </a:schemeClr>
            </a:duotone>
          </a:blip>
          <a:srcRect r="70768"/>
          <a:stretch/>
        </p:blipFill>
        <p:spPr>
          <a:xfrm>
            <a:off x="662648" y="68825"/>
            <a:ext cx="870587" cy="601867"/>
          </a:xfrm>
          <a:prstGeom prst="rect">
            <a:avLst/>
          </a:prstGeom>
        </p:spPr>
      </p:pic>
      <p:pic>
        <p:nvPicPr>
          <p:cNvPr id="3" name="Picture 4" descr="Centro de Capacitación Los Andes">
            <a:extLst>
              <a:ext uri="{FF2B5EF4-FFF2-40B4-BE49-F238E27FC236}">
                <a16:creationId xmlns:a16="http://schemas.microsoft.com/office/drawing/2014/main" id="{BA8D2CD4-C7F4-EA77-CFE6-9501EA41F2C1}"/>
              </a:ext>
            </a:extLst>
          </p:cNvPr>
          <p:cNvPicPr>
            <a:picLocks noChangeAspect="1" noChangeArrowheads="1"/>
          </p:cNvPicPr>
          <p:nvPr userDrawn="1"/>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30530"/>
          <a:stretch/>
        </p:blipFill>
        <p:spPr bwMode="auto">
          <a:xfrm>
            <a:off x="55420" y="469908"/>
            <a:ext cx="2069027" cy="60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19421"/>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Título 3">
            <a:extLst>
              <a:ext uri="{FF2B5EF4-FFF2-40B4-BE49-F238E27FC236}">
                <a16:creationId xmlns:a16="http://schemas.microsoft.com/office/drawing/2014/main" id="{022CDAD2-21E1-1442-BC56-1CB057677A28}"/>
              </a:ext>
            </a:extLst>
          </p:cNvPr>
          <p:cNvSpPr>
            <a:spLocks noGrp="1"/>
          </p:cNvSpPr>
          <p:nvPr>
            <p:ph type="title"/>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2" name="Rectángulo 1">
            <a:extLst>
              <a:ext uri="{FF2B5EF4-FFF2-40B4-BE49-F238E27FC236}">
                <a16:creationId xmlns:a16="http://schemas.microsoft.com/office/drawing/2014/main" id="{477A38E0-10B9-664E-8A41-C91AAF440EB1}"/>
              </a:ext>
            </a:extLst>
          </p:cNvPr>
          <p:cNvSpPr/>
          <p:nvPr/>
        </p:nvSpPr>
        <p:spPr>
          <a:xfrm>
            <a:off x="6096000" y="981075"/>
            <a:ext cx="6096000" cy="5876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6">
                  <a:lumMod val="60000"/>
                  <a:lumOff val="40000"/>
                </a:schemeClr>
              </a:solidFill>
            </a:endParaRPr>
          </a:p>
        </p:txBody>
      </p:sp>
      <p:grpSp>
        <p:nvGrpSpPr>
          <p:cNvPr id="9" name="Grupo 8">
            <a:extLst>
              <a:ext uri="{FF2B5EF4-FFF2-40B4-BE49-F238E27FC236}">
                <a16:creationId xmlns:a16="http://schemas.microsoft.com/office/drawing/2014/main" id="{2519074E-8305-964C-8A06-A1493A574D27}"/>
              </a:ext>
            </a:extLst>
          </p:cNvPr>
          <p:cNvGrpSpPr/>
          <p:nvPr userDrawn="1"/>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4E230E49-A297-2D42-8447-CD6A7D4D2E7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306DDA4E-3CF4-2945-A806-67378B48AE86}"/>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3" name="Imagen 2">
            <a:extLst>
              <a:ext uri="{FF2B5EF4-FFF2-40B4-BE49-F238E27FC236}">
                <a16:creationId xmlns:a16="http://schemas.microsoft.com/office/drawing/2014/main" id="{88F93634-FB39-BD66-61F2-7BA9C4D7820E}"/>
              </a:ext>
            </a:extLst>
          </p:cNvPr>
          <p:cNvPicPr>
            <a:picLocks noChangeAspect="1"/>
          </p:cNvPicPr>
          <p:nvPr userDrawn="1"/>
        </p:nvPicPr>
        <p:blipFill rotWithShape="1">
          <a:blip r:embed="rId2">
            <a:duotone>
              <a:prstClr val="black"/>
              <a:schemeClr val="tx2">
                <a:tint val="45000"/>
                <a:satMod val="400000"/>
              </a:schemeClr>
            </a:duotone>
          </a:blip>
          <a:srcRect r="70768"/>
          <a:stretch/>
        </p:blipFill>
        <p:spPr>
          <a:xfrm>
            <a:off x="662648" y="68825"/>
            <a:ext cx="870587" cy="601867"/>
          </a:xfrm>
          <a:prstGeom prst="rect">
            <a:avLst/>
          </a:prstGeom>
        </p:spPr>
      </p:pic>
      <p:pic>
        <p:nvPicPr>
          <p:cNvPr id="5" name="Picture 4" descr="Centro de Capacitación Los Andes">
            <a:extLst>
              <a:ext uri="{FF2B5EF4-FFF2-40B4-BE49-F238E27FC236}">
                <a16:creationId xmlns:a16="http://schemas.microsoft.com/office/drawing/2014/main" id="{B9AB7A8E-9991-143B-7B36-CCC4A46033CB}"/>
              </a:ext>
            </a:extLst>
          </p:cNvPr>
          <p:cNvPicPr>
            <a:picLocks noChangeAspect="1" noChangeArrowheads="1"/>
          </p:cNvPicPr>
          <p:nvPr userDrawn="1"/>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30530"/>
          <a:stretch/>
        </p:blipFill>
        <p:spPr bwMode="auto">
          <a:xfrm>
            <a:off x="55420" y="469908"/>
            <a:ext cx="2069027" cy="60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28653"/>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Título 3">
            <a:extLst>
              <a:ext uri="{FF2B5EF4-FFF2-40B4-BE49-F238E27FC236}">
                <a16:creationId xmlns:a16="http://schemas.microsoft.com/office/drawing/2014/main" id="{022CDAD2-21E1-1442-BC56-1CB057677A28}"/>
              </a:ext>
            </a:extLst>
          </p:cNvPr>
          <p:cNvSpPr>
            <a:spLocks noGrp="1"/>
          </p:cNvSpPr>
          <p:nvPr>
            <p:ph type="title"/>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2" name="Rectángulo 1">
            <a:extLst>
              <a:ext uri="{FF2B5EF4-FFF2-40B4-BE49-F238E27FC236}">
                <a16:creationId xmlns:a16="http://schemas.microsoft.com/office/drawing/2014/main" id="{477A38E0-10B9-664E-8A41-C91AAF440EB1}"/>
              </a:ext>
            </a:extLst>
          </p:cNvPr>
          <p:cNvSpPr/>
          <p:nvPr/>
        </p:nvSpPr>
        <p:spPr>
          <a:xfrm>
            <a:off x="0" y="981075"/>
            <a:ext cx="12192000" cy="5876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6">
                  <a:lumMod val="60000"/>
                  <a:lumOff val="40000"/>
                </a:schemeClr>
              </a:solidFill>
            </a:endParaRPr>
          </a:p>
        </p:txBody>
      </p:sp>
      <p:grpSp>
        <p:nvGrpSpPr>
          <p:cNvPr id="9" name="Grupo 8">
            <a:extLst>
              <a:ext uri="{FF2B5EF4-FFF2-40B4-BE49-F238E27FC236}">
                <a16:creationId xmlns:a16="http://schemas.microsoft.com/office/drawing/2014/main" id="{3E8B2D54-D576-6240-9D24-1E7FD25613E0}"/>
              </a:ext>
            </a:extLst>
          </p:cNvPr>
          <p:cNvGrpSpPr/>
          <p:nvPr userDrawn="1"/>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40307BE5-293C-3346-96F0-03B9B7AEACC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1AA1EBA8-4D7C-0343-A98B-1F78BA9381B6}"/>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3" name="Imagen 2">
            <a:extLst>
              <a:ext uri="{FF2B5EF4-FFF2-40B4-BE49-F238E27FC236}">
                <a16:creationId xmlns:a16="http://schemas.microsoft.com/office/drawing/2014/main" id="{47FC53C3-86B8-03A4-84B1-58F10C7F038E}"/>
              </a:ext>
            </a:extLst>
          </p:cNvPr>
          <p:cNvPicPr>
            <a:picLocks noChangeAspect="1"/>
          </p:cNvPicPr>
          <p:nvPr userDrawn="1"/>
        </p:nvPicPr>
        <p:blipFill rotWithShape="1">
          <a:blip r:embed="rId2">
            <a:duotone>
              <a:prstClr val="black"/>
              <a:schemeClr val="tx2">
                <a:tint val="45000"/>
                <a:satMod val="400000"/>
              </a:schemeClr>
            </a:duotone>
          </a:blip>
          <a:srcRect r="70768"/>
          <a:stretch/>
        </p:blipFill>
        <p:spPr>
          <a:xfrm>
            <a:off x="662648" y="68825"/>
            <a:ext cx="870587" cy="601867"/>
          </a:xfrm>
          <a:prstGeom prst="rect">
            <a:avLst/>
          </a:prstGeom>
        </p:spPr>
      </p:pic>
      <p:pic>
        <p:nvPicPr>
          <p:cNvPr id="5" name="Picture 4" descr="Centro de Capacitación Los Andes">
            <a:extLst>
              <a:ext uri="{FF2B5EF4-FFF2-40B4-BE49-F238E27FC236}">
                <a16:creationId xmlns:a16="http://schemas.microsoft.com/office/drawing/2014/main" id="{40970D5B-DA3B-B488-09EB-DFA61F834228}"/>
              </a:ext>
            </a:extLst>
          </p:cNvPr>
          <p:cNvPicPr>
            <a:picLocks noChangeAspect="1" noChangeArrowheads="1"/>
          </p:cNvPicPr>
          <p:nvPr userDrawn="1"/>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30530"/>
          <a:stretch/>
        </p:blipFill>
        <p:spPr bwMode="auto">
          <a:xfrm>
            <a:off x="55420" y="469908"/>
            <a:ext cx="2069027" cy="60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259792"/>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39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1">
          <p15:clr>
            <a:srgbClr val="F26B43"/>
          </p15:clr>
        </p15:guide>
        <p15:guide id="2" pos="7491">
          <p15:clr>
            <a:srgbClr val="F26B43"/>
          </p15:clr>
        </p15:guide>
        <p15:guide id="3" orient="horz" pos="119">
          <p15:clr>
            <a:srgbClr val="F26B43"/>
          </p15:clr>
        </p15:guide>
        <p15:guide id="4" pos="3840">
          <p15:clr>
            <a:srgbClr val="F26B43"/>
          </p15:clr>
        </p15:guide>
        <p15:guide id="5" orient="horz" pos="4133">
          <p15:clr>
            <a:srgbClr val="F26B43"/>
          </p15:clr>
        </p15:guide>
        <p15:guide id="6" pos="4021">
          <p15:clr>
            <a:srgbClr val="F26B43"/>
          </p15:clr>
        </p15:guide>
        <p15:guide id="7" pos="36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EE86D-3DD0-E04D-B2E0-07FD0785587F}"/>
              </a:ext>
            </a:extLst>
          </p:cNvPr>
          <p:cNvSpPr>
            <a:spLocks noGrp="1"/>
          </p:cNvSpPr>
          <p:nvPr>
            <p:ph type="title"/>
          </p:nvPr>
        </p:nvSpPr>
        <p:spPr/>
        <p:txBody>
          <a:bodyPr/>
          <a:lstStyle/>
          <a:p>
            <a:r>
              <a:rPr lang="es-CL" dirty="0"/>
              <a:t>ANALISIS DE DATOS</a:t>
            </a:r>
          </a:p>
        </p:txBody>
      </p:sp>
      <p:sp>
        <p:nvSpPr>
          <p:cNvPr id="3" name="Subtítulo 2">
            <a:extLst>
              <a:ext uri="{FF2B5EF4-FFF2-40B4-BE49-F238E27FC236}">
                <a16:creationId xmlns:a16="http://schemas.microsoft.com/office/drawing/2014/main" id="{0FD43C03-CD5F-CA4F-8E55-5E5BC0C5DC08}"/>
              </a:ext>
            </a:extLst>
          </p:cNvPr>
          <p:cNvSpPr>
            <a:spLocks noGrp="1"/>
          </p:cNvSpPr>
          <p:nvPr>
            <p:ph type="subTitle" idx="1"/>
          </p:nvPr>
        </p:nvSpPr>
        <p:spPr/>
        <p:txBody>
          <a:bodyPr/>
          <a:lstStyle/>
          <a:p>
            <a:r>
              <a:rPr lang="es-CL" dirty="0" err="1"/>
              <a:t>Modelamiento</a:t>
            </a:r>
            <a:r>
              <a:rPr lang="es-CL" dirty="0"/>
              <a:t> de Datos</a:t>
            </a:r>
          </a:p>
        </p:txBody>
      </p:sp>
    </p:spTree>
    <p:extLst>
      <p:ext uri="{BB962C8B-B14F-4D97-AF65-F5344CB8AC3E}">
        <p14:creationId xmlns:p14="http://schemas.microsoft.com/office/powerpoint/2010/main" val="350740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Vista de Relación – Crear Relaciones</a:t>
            </a:r>
            <a:endParaRPr lang="es-CL" sz="1600" dirty="0">
              <a:solidFill>
                <a:schemeClr val="accent6">
                  <a:lumMod val="60000"/>
                  <a:lumOff val="40000"/>
                </a:schemeClr>
              </a:solidFill>
            </a:endParaRPr>
          </a:p>
        </p:txBody>
      </p:sp>
      <p:sp>
        <p:nvSpPr>
          <p:cNvPr id="8" name="7 Rectángulo"/>
          <p:cNvSpPr/>
          <p:nvPr/>
        </p:nvSpPr>
        <p:spPr>
          <a:xfrm>
            <a:off x="318655" y="966737"/>
            <a:ext cx="11573308" cy="605294"/>
          </a:xfrm>
          <a:prstGeom prst="rect">
            <a:avLst/>
          </a:prstGeom>
        </p:spPr>
        <p:txBody>
          <a:bodyPr wrap="square">
            <a:spAutoFit/>
          </a:bodyPr>
          <a:lstStyle/>
          <a:p>
            <a:pPr algn="just">
              <a:lnSpc>
                <a:spcPts val="2016"/>
              </a:lnSpc>
              <a:defRPr/>
            </a:pPr>
            <a:r>
              <a:rPr lang="es-CL" sz="2000" dirty="0">
                <a:latin typeface="Times New Roman"/>
              </a:rPr>
              <a:t>Para crear relaciones debe arrastrar el campo que ocupara para relacionar las tablas desde la tabla origen a la tabla destino. Existen dos formas de crear relaciones</a:t>
            </a:r>
          </a:p>
        </p:txBody>
      </p:sp>
      <p:graphicFrame>
        <p:nvGraphicFramePr>
          <p:cNvPr id="9" name="8 Diagrama"/>
          <p:cNvGraphicFramePr/>
          <p:nvPr/>
        </p:nvGraphicFramePr>
        <p:xfrm>
          <a:off x="318655" y="1814945"/>
          <a:ext cx="10848109" cy="4323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graphicEl>
                                              <a:dgm id="{B7797806-A351-44A7-B9A2-4872B3A4B060}"/>
                                            </p:graphicEl>
                                          </p:spTgt>
                                        </p:tgtEl>
                                        <p:attrNameLst>
                                          <p:attrName>style.visibility</p:attrName>
                                        </p:attrNameLst>
                                      </p:cBhvr>
                                      <p:to>
                                        <p:strVal val="visible"/>
                                      </p:to>
                                    </p:set>
                                    <p:anim calcmode="lin" valueType="num">
                                      <p:cBhvr additive="base">
                                        <p:cTn id="11" dur="500" fill="hold"/>
                                        <p:tgtEl>
                                          <p:spTgt spid="9">
                                            <p:graphicEl>
                                              <a:dgm id="{B7797806-A351-44A7-B9A2-4872B3A4B06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graphicEl>
                                              <a:dgm id="{B7797806-A351-44A7-B9A2-4872B3A4B060}"/>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graphicEl>
                                              <a:dgm id="{029673C4-E1E8-46DF-A822-37AB789FB550}"/>
                                            </p:graphicEl>
                                          </p:spTgt>
                                        </p:tgtEl>
                                        <p:attrNameLst>
                                          <p:attrName>style.visibility</p:attrName>
                                        </p:attrNameLst>
                                      </p:cBhvr>
                                      <p:to>
                                        <p:strVal val="visible"/>
                                      </p:to>
                                    </p:set>
                                    <p:anim calcmode="lin" valueType="num">
                                      <p:cBhvr additive="base">
                                        <p:cTn id="17" dur="500" fill="hold"/>
                                        <p:tgtEl>
                                          <p:spTgt spid="9">
                                            <p:graphicEl>
                                              <a:dgm id="{029673C4-E1E8-46DF-A822-37AB789FB55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029673C4-E1E8-46DF-A822-37AB789FB550}"/>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graphicEl>
                                              <a:dgm id="{C5079449-F1A6-44AB-BFB3-12EA275D064A}"/>
                                            </p:graphicEl>
                                          </p:spTgt>
                                        </p:tgtEl>
                                        <p:attrNameLst>
                                          <p:attrName>style.visibility</p:attrName>
                                        </p:attrNameLst>
                                      </p:cBhvr>
                                      <p:to>
                                        <p:strVal val="visible"/>
                                      </p:to>
                                    </p:set>
                                    <p:anim calcmode="lin" valueType="num">
                                      <p:cBhvr additive="base">
                                        <p:cTn id="23" dur="500" fill="hold"/>
                                        <p:tgtEl>
                                          <p:spTgt spid="9">
                                            <p:graphicEl>
                                              <a:dgm id="{C5079449-F1A6-44AB-BFB3-12EA275D064A}"/>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graphicEl>
                                              <a:dgm id="{C5079449-F1A6-44AB-BFB3-12EA275D064A}"/>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graphicEl>
                                              <a:dgm id="{86AD8289-9DB1-49D1-91C6-22EB67C4A035}"/>
                                            </p:graphicEl>
                                          </p:spTgt>
                                        </p:tgtEl>
                                        <p:attrNameLst>
                                          <p:attrName>style.visibility</p:attrName>
                                        </p:attrNameLst>
                                      </p:cBhvr>
                                      <p:to>
                                        <p:strVal val="visible"/>
                                      </p:to>
                                    </p:set>
                                    <p:anim calcmode="lin" valueType="num">
                                      <p:cBhvr additive="base">
                                        <p:cTn id="29" dur="500" fill="hold"/>
                                        <p:tgtEl>
                                          <p:spTgt spid="9">
                                            <p:graphicEl>
                                              <a:dgm id="{86AD8289-9DB1-49D1-91C6-22EB67C4A035}"/>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graphicEl>
                                              <a:dgm id="{86AD8289-9DB1-49D1-91C6-22EB67C4A03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Vista de Relación – Gestionar Relaciones</a:t>
            </a:r>
            <a:endParaRPr lang="es-CL" sz="1600" dirty="0">
              <a:solidFill>
                <a:schemeClr val="accent6">
                  <a:lumMod val="60000"/>
                  <a:lumOff val="40000"/>
                </a:schemeClr>
              </a:solidFill>
            </a:endParaRPr>
          </a:p>
        </p:txBody>
      </p:sp>
      <p:sp>
        <p:nvSpPr>
          <p:cNvPr id="8" name="7 Rectángulo"/>
          <p:cNvSpPr/>
          <p:nvPr/>
        </p:nvSpPr>
        <p:spPr>
          <a:xfrm>
            <a:off x="318655" y="966737"/>
            <a:ext cx="11573308" cy="348813"/>
          </a:xfrm>
          <a:prstGeom prst="rect">
            <a:avLst/>
          </a:prstGeom>
        </p:spPr>
        <p:txBody>
          <a:bodyPr wrap="square">
            <a:spAutoFit/>
          </a:bodyPr>
          <a:lstStyle/>
          <a:p>
            <a:pPr algn="just">
              <a:lnSpc>
                <a:spcPts val="2016"/>
              </a:lnSpc>
              <a:defRPr/>
            </a:pPr>
            <a:r>
              <a:rPr lang="es-CL" sz="2000" dirty="0">
                <a:latin typeface="Times New Roman"/>
              </a:rPr>
              <a:t>Además de crear las relaciones, usted puede realizar las siguientes operaciones.</a:t>
            </a:r>
          </a:p>
        </p:txBody>
      </p:sp>
      <p:graphicFrame>
        <p:nvGraphicFramePr>
          <p:cNvPr id="6" name="5 Diagrama"/>
          <p:cNvGraphicFramePr/>
          <p:nvPr>
            <p:extLst>
              <p:ext uri="{D42A27DB-BD31-4B8C-83A1-F6EECF244321}">
                <p14:modId xmlns:p14="http://schemas.microsoft.com/office/powerpoint/2010/main" val="2019731070"/>
              </p:ext>
            </p:extLst>
          </p:nvPr>
        </p:nvGraphicFramePr>
        <p:xfrm>
          <a:off x="318655" y="1705306"/>
          <a:ext cx="11573308" cy="3478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graphicEl>
                                              <a:dgm id="{8E9A0581-D942-411C-8FD3-19F5338F94D5}"/>
                                            </p:graphicEl>
                                          </p:spTgt>
                                        </p:tgtEl>
                                        <p:attrNameLst>
                                          <p:attrName>style.visibility</p:attrName>
                                        </p:attrNameLst>
                                      </p:cBhvr>
                                      <p:to>
                                        <p:strVal val="visible"/>
                                      </p:to>
                                    </p:set>
                                    <p:animEffect transition="in" filter="wipe(down)">
                                      <p:cBhvr>
                                        <p:cTn id="11" dur="580">
                                          <p:stCondLst>
                                            <p:cond delay="0"/>
                                          </p:stCondLst>
                                        </p:cTn>
                                        <p:tgtEl>
                                          <p:spTgt spid="6">
                                            <p:graphicEl>
                                              <a:dgm id="{8E9A0581-D942-411C-8FD3-19F5338F94D5}"/>
                                            </p:graphicEl>
                                          </p:spTgt>
                                        </p:tgtEl>
                                      </p:cBhvr>
                                    </p:animEffect>
                                    <p:anim calcmode="lin" valueType="num">
                                      <p:cBhvr>
                                        <p:cTn id="12" dur="1822" tmFilter="0,0; 0.14,0.36; 0.43,0.73; 0.71,0.91; 1.0,1.0">
                                          <p:stCondLst>
                                            <p:cond delay="0"/>
                                          </p:stCondLst>
                                        </p:cTn>
                                        <p:tgtEl>
                                          <p:spTgt spid="6">
                                            <p:graphicEl>
                                              <a:dgm id="{8E9A0581-D942-411C-8FD3-19F5338F94D5}"/>
                                            </p:graphic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graphicEl>
                                              <a:dgm id="{8E9A0581-D942-411C-8FD3-19F5338F94D5}"/>
                                            </p:graphic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graphicEl>
                                              <a:dgm id="{8E9A0581-D942-411C-8FD3-19F5338F94D5}"/>
                                            </p:graphic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graphicEl>
                                              <a:dgm id="{8E9A0581-D942-411C-8FD3-19F5338F94D5}"/>
                                            </p:graphic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graphicEl>
                                              <a:dgm id="{8E9A0581-D942-411C-8FD3-19F5338F94D5}"/>
                                            </p:graphic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graphicEl>
                                              <a:dgm id="{8E9A0581-D942-411C-8FD3-19F5338F94D5}"/>
                                            </p:graphicEl>
                                          </p:spTgt>
                                        </p:tgtEl>
                                      </p:cBhvr>
                                      <p:to x="100000" y="60000"/>
                                    </p:animScale>
                                    <p:animScale>
                                      <p:cBhvr>
                                        <p:cTn id="18" dur="166" decel="50000">
                                          <p:stCondLst>
                                            <p:cond delay="676"/>
                                          </p:stCondLst>
                                        </p:cTn>
                                        <p:tgtEl>
                                          <p:spTgt spid="6">
                                            <p:graphicEl>
                                              <a:dgm id="{8E9A0581-D942-411C-8FD3-19F5338F94D5}"/>
                                            </p:graphicEl>
                                          </p:spTgt>
                                        </p:tgtEl>
                                      </p:cBhvr>
                                      <p:to x="100000" y="100000"/>
                                    </p:animScale>
                                    <p:animScale>
                                      <p:cBhvr>
                                        <p:cTn id="19" dur="26">
                                          <p:stCondLst>
                                            <p:cond delay="1312"/>
                                          </p:stCondLst>
                                        </p:cTn>
                                        <p:tgtEl>
                                          <p:spTgt spid="6">
                                            <p:graphicEl>
                                              <a:dgm id="{8E9A0581-D942-411C-8FD3-19F5338F94D5}"/>
                                            </p:graphicEl>
                                          </p:spTgt>
                                        </p:tgtEl>
                                      </p:cBhvr>
                                      <p:to x="100000" y="80000"/>
                                    </p:animScale>
                                    <p:animScale>
                                      <p:cBhvr>
                                        <p:cTn id="20" dur="166" decel="50000">
                                          <p:stCondLst>
                                            <p:cond delay="1338"/>
                                          </p:stCondLst>
                                        </p:cTn>
                                        <p:tgtEl>
                                          <p:spTgt spid="6">
                                            <p:graphicEl>
                                              <a:dgm id="{8E9A0581-D942-411C-8FD3-19F5338F94D5}"/>
                                            </p:graphicEl>
                                          </p:spTgt>
                                        </p:tgtEl>
                                      </p:cBhvr>
                                      <p:to x="100000" y="100000"/>
                                    </p:animScale>
                                    <p:animScale>
                                      <p:cBhvr>
                                        <p:cTn id="21" dur="26">
                                          <p:stCondLst>
                                            <p:cond delay="1642"/>
                                          </p:stCondLst>
                                        </p:cTn>
                                        <p:tgtEl>
                                          <p:spTgt spid="6">
                                            <p:graphicEl>
                                              <a:dgm id="{8E9A0581-D942-411C-8FD3-19F5338F94D5}"/>
                                            </p:graphicEl>
                                          </p:spTgt>
                                        </p:tgtEl>
                                      </p:cBhvr>
                                      <p:to x="100000" y="90000"/>
                                    </p:animScale>
                                    <p:animScale>
                                      <p:cBhvr>
                                        <p:cTn id="22" dur="166" decel="50000">
                                          <p:stCondLst>
                                            <p:cond delay="1668"/>
                                          </p:stCondLst>
                                        </p:cTn>
                                        <p:tgtEl>
                                          <p:spTgt spid="6">
                                            <p:graphicEl>
                                              <a:dgm id="{8E9A0581-D942-411C-8FD3-19F5338F94D5}"/>
                                            </p:graphicEl>
                                          </p:spTgt>
                                        </p:tgtEl>
                                      </p:cBhvr>
                                      <p:to x="100000" y="100000"/>
                                    </p:animScale>
                                    <p:animScale>
                                      <p:cBhvr>
                                        <p:cTn id="23" dur="26">
                                          <p:stCondLst>
                                            <p:cond delay="1808"/>
                                          </p:stCondLst>
                                        </p:cTn>
                                        <p:tgtEl>
                                          <p:spTgt spid="6">
                                            <p:graphicEl>
                                              <a:dgm id="{8E9A0581-D942-411C-8FD3-19F5338F94D5}"/>
                                            </p:graphicEl>
                                          </p:spTgt>
                                        </p:tgtEl>
                                      </p:cBhvr>
                                      <p:to x="100000" y="95000"/>
                                    </p:animScale>
                                    <p:animScale>
                                      <p:cBhvr>
                                        <p:cTn id="24" dur="166" decel="50000">
                                          <p:stCondLst>
                                            <p:cond delay="1834"/>
                                          </p:stCondLst>
                                        </p:cTn>
                                        <p:tgtEl>
                                          <p:spTgt spid="6">
                                            <p:graphicEl>
                                              <a:dgm id="{8E9A0581-D942-411C-8FD3-19F5338F94D5}"/>
                                            </p:graphic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graphicEl>
                                              <a:dgm id="{D25B5F9B-5EED-453F-98D7-B75A51C5C03A}"/>
                                            </p:graphicEl>
                                          </p:spTgt>
                                        </p:tgtEl>
                                        <p:attrNameLst>
                                          <p:attrName>style.visibility</p:attrName>
                                        </p:attrNameLst>
                                      </p:cBhvr>
                                      <p:to>
                                        <p:strVal val="visible"/>
                                      </p:to>
                                    </p:set>
                                    <p:animEffect transition="in" filter="wipe(down)">
                                      <p:cBhvr>
                                        <p:cTn id="29" dur="580">
                                          <p:stCondLst>
                                            <p:cond delay="0"/>
                                          </p:stCondLst>
                                        </p:cTn>
                                        <p:tgtEl>
                                          <p:spTgt spid="6">
                                            <p:graphicEl>
                                              <a:dgm id="{D25B5F9B-5EED-453F-98D7-B75A51C5C03A}"/>
                                            </p:graphicEl>
                                          </p:spTgt>
                                        </p:tgtEl>
                                      </p:cBhvr>
                                    </p:animEffect>
                                    <p:anim calcmode="lin" valueType="num">
                                      <p:cBhvr>
                                        <p:cTn id="30" dur="1822" tmFilter="0,0; 0.14,0.36; 0.43,0.73; 0.71,0.91; 1.0,1.0">
                                          <p:stCondLst>
                                            <p:cond delay="0"/>
                                          </p:stCondLst>
                                        </p:cTn>
                                        <p:tgtEl>
                                          <p:spTgt spid="6">
                                            <p:graphicEl>
                                              <a:dgm id="{D25B5F9B-5EED-453F-98D7-B75A51C5C03A}"/>
                                            </p:graphic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graphicEl>
                                              <a:dgm id="{D25B5F9B-5EED-453F-98D7-B75A51C5C03A}"/>
                                            </p:graphic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graphicEl>
                                              <a:dgm id="{D25B5F9B-5EED-453F-98D7-B75A51C5C03A}"/>
                                            </p:graphic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graphicEl>
                                              <a:dgm id="{D25B5F9B-5EED-453F-98D7-B75A51C5C03A}"/>
                                            </p:graphic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graphicEl>
                                              <a:dgm id="{D25B5F9B-5EED-453F-98D7-B75A51C5C03A}"/>
                                            </p:graphic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graphicEl>
                                              <a:dgm id="{D25B5F9B-5EED-453F-98D7-B75A51C5C03A}"/>
                                            </p:graphicEl>
                                          </p:spTgt>
                                        </p:tgtEl>
                                      </p:cBhvr>
                                      <p:to x="100000" y="60000"/>
                                    </p:animScale>
                                    <p:animScale>
                                      <p:cBhvr>
                                        <p:cTn id="36" dur="166" decel="50000">
                                          <p:stCondLst>
                                            <p:cond delay="676"/>
                                          </p:stCondLst>
                                        </p:cTn>
                                        <p:tgtEl>
                                          <p:spTgt spid="6">
                                            <p:graphicEl>
                                              <a:dgm id="{D25B5F9B-5EED-453F-98D7-B75A51C5C03A}"/>
                                            </p:graphicEl>
                                          </p:spTgt>
                                        </p:tgtEl>
                                      </p:cBhvr>
                                      <p:to x="100000" y="100000"/>
                                    </p:animScale>
                                    <p:animScale>
                                      <p:cBhvr>
                                        <p:cTn id="37" dur="26">
                                          <p:stCondLst>
                                            <p:cond delay="1312"/>
                                          </p:stCondLst>
                                        </p:cTn>
                                        <p:tgtEl>
                                          <p:spTgt spid="6">
                                            <p:graphicEl>
                                              <a:dgm id="{D25B5F9B-5EED-453F-98D7-B75A51C5C03A}"/>
                                            </p:graphicEl>
                                          </p:spTgt>
                                        </p:tgtEl>
                                      </p:cBhvr>
                                      <p:to x="100000" y="80000"/>
                                    </p:animScale>
                                    <p:animScale>
                                      <p:cBhvr>
                                        <p:cTn id="38" dur="166" decel="50000">
                                          <p:stCondLst>
                                            <p:cond delay="1338"/>
                                          </p:stCondLst>
                                        </p:cTn>
                                        <p:tgtEl>
                                          <p:spTgt spid="6">
                                            <p:graphicEl>
                                              <a:dgm id="{D25B5F9B-5EED-453F-98D7-B75A51C5C03A}"/>
                                            </p:graphicEl>
                                          </p:spTgt>
                                        </p:tgtEl>
                                      </p:cBhvr>
                                      <p:to x="100000" y="100000"/>
                                    </p:animScale>
                                    <p:animScale>
                                      <p:cBhvr>
                                        <p:cTn id="39" dur="26">
                                          <p:stCondLst>
                                            <p:cond delay="1642"/>
                                          </p:stCondLst>
                                        </p:cTn>
                                        <p:tgtEl>
                                          <p:spTgt spid="6">
                                            <p:graphicEl>
                                              <a:dgm id="{D25B5F9B-5EED-453F-98D7-B75A51C5C03A}"/>
                                            </p:graphicEl>
                                          </p:spTgt>
                                        </p:tgtEl>
                                      </p:cBhvr>
                                      <p:to x="100000" y="90000"/>
                                    </p:animScale>
                                    <p:animScale>
                                      <p:cBhvr>
                                        <p:cTn id="40" dur="166" decel="50000">
                                          <p:stCondLst>
                                            <p:cond delay="1668"/>
                                          </p:stCondLst>
                                        </p:cTn>
                                        <p:tgtEl>
                                          <p:spTgt spid="6">
                                            <p:graphicEl>
                                              <a:dgm id="{D25B5F9B-5EED-453F-98D7-B75A51C5C03A}"/>
                                            </p:graphicEl>
                                          </p:spTgt>
                                        </p:tgtEl>
                                      </p:cBhvr>
                                      <p:to x="100000" y="100000"/>
                                    </p:animScale>
                                    <p:animScale>
                                      <p:cBhvr>
                                        <p:cTn id="41" dur="26">
                                          <p:stCondLst>
                                            <p:cond delay="1808"/>
                                          </p:stCondLst>
                                        </p:cTn>
                                        <p:tgtEl>
                                          <p:spTgt spid="6">
                                            <p:graphicEl>
                                              <a:dgm id="{D25B5F9B-5EED-453F-98D7-B75A51C5C03A}"/>
                                            </p:graphicEl>
                                          </p:spTgt>
                                        </p:tgtEl>
                                      </p:cBhvr>
                                      <p:to x="100000" y="95000"/>
                                    </p:animScale>
                                    <p:animScale>
                                      <p:cBhvr>
                                        <p:cTn id="42" dur="166" decel="50000">
                                          <p:stCondLst>
                                            <p:cond delay="1834"/>
                                          </p:stCondLst>
                                        </p:cTn>
                                        <p:tgtEl>
                                          <p:spTgt spid="6">
                                            <p:graphicEl>
                                              <a:dgm id="{D25B5F9B-5EED-453F-98D7-B75A51C5C03A}"/>
                                            </p:graphic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6">
                                            <p:graphicEl>
                                              <a:dgm id="{89E7AC5D-87B5-4BEF-A760-9D94CF0068F0}"/>
                                            </p:graphicEl>
                                          </p:spTgt>
                                        </p:tgtEl>
                                        <p:attrNameLst>
                                          <p:attrName>style.visibility</p:attrName>
                                        </p:attrNameLst>
                                      </p:cBhvr>
                                      <p:to>
                                        <p:strVal val="visible"/>
                                      </p:to>
                                    </p:set>
                                    <p:animEffect transition="in" filter="wipe(down)">
                                      <p:cBhvr>
                                        <p:cTn id="47" dur="580">
                                          <p:stCondLst>
                                            <p:cond delay="0"/>
                                          </p:stCondLst>
                                        </p:cTn>
                                        <p:tgtEl>
                                          <p:spTgt spid="6">
                                            <p:graphicEl>
                                              <a:dgm id="{89E7AC5D-87B5-4BEF-A760-9D94CF0068F0}"/>
                                            </p:graphicEl>
                                          </p:spTgt>
                                        </p:tgtEl>
                                      </p:cBhvr>
                                    </p:animEffect>
                                    <p:anim calcmode="lin" valueType="num">
                                      <p:cBhvr>
                                        <p:cTn id="48" dur="1822" tmFilter="0,0; 0.14,0.36; 0.43,0.73; 0.71,0.91; 1.0,1.0">
                                          <p:stCondLst>
                                            <p:cond delay="0"/>
                                          </p:stCondLst>
                                        </p:cTn>
                                        <p:tgtEl>
                                          <p:spTgt spid="6">
                                            <p:graphicEl>
                                              <a:dgm id="{89E7AC5D-87B5-4BEF-A760-9D94CF0068F0}"/>
                                            </p:graphic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graphicEl>
                                              <a:dgm id="{89E7AC5D-87B5-4BEF-A760-9D94CF0068F0}"/>
                                            </p:graphic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graphicEl>
                                              <a:dgm id="{89E7AC5D-87B5-4BEF-A760-9D94CF0068F0}"/>
                                            </p:graphic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graphicEl>
                                              <a:dgm id="{89E7AC5D-87B5-4BEF-A760-9D94CF0068F0}"/>
                                            </p:graphic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graphicEl>
                                              <a:dgm id="{89E7AC5D-87B5-4BEF-A760-9D94CF0068F0}"/>
                                            </p:graphic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graphicEl>
                                              <a:dgm id="{89E7AC5D-87B5-4BEF-A760-9D94CF0068F0}"/>
                                            </p:graphicEl>
                                          </p:spTgt>
                                        </p:tgtEl>
                                      </p:cBhvr>
                                      <p:to x="100000" y="60000"/>
                                    </p:animScale>
                                    <p:animScale>
                                      <p:cBhvr>
                                        <p:cTn id="54" dur="166" decel="50000">
                                          <p:stCondLst>
                                            <p:cond delay="676"/>
                                          </p:stCondLst>
                                        </p:cTn>
                                        <p:tgtEl>
                                          <p:spTgt spid="6">
                                            <p:graphicEl>
                                              <a:dgm id="{89E7AC5D-87B5-4BEF-A760-9D94CF0068F0}"/>
                                            </p:graphicEl>
                                          </p:spTgt>
                                        </p:tgtEl>
                                      </p:cBhvr>
                                      <p:to x="100000" y="100000"/>
                                    </p:animScale>
                                    <p:animScale>
                                      <p:cBhvr>
                                        <p:cTn id="55" dur="26">
                                          <p:stCondLst>
                                            <p:cond delay="1312"/>
                                          </p:stCondLst>
                                        </p:cTn>
                                        <p:tgtEl>
                                          <p:spTgt spid="6">
                                            <p:graphicEl>
                                              <a:dgm id="{89E7AC5D-87B5-4BEF-A760-9D94CF0068F0}"/>
                                            </p:graphicEl>
                                          </p:spTgt>
                                        </p:tgtEl>
                                      </p:cBhvr>
                                      <p:to x="100000" y="80000"/>
                                    </p:animScale>
                                    <p:animScale>
                                      <p:cBhvr>
                                        <p:cTn id="56" dur="166" decel="50000">
                                          <p:stCondLst>
                                            <p:cond delay="1338"/>
                                          </p:stCondLst>
                                        </p:cTn>
                                        <p:tgtEl>
                                          <p:spTgt spid="6">
                                            <p:graphicEl>
                                              <a:dgm id="{89E7AC5D-87B5-4BEF-A760-9D94CF0068F0}"/>
                                            </p:graphicEl>
                                          </p:spTgt>
                                        </p:tgtEl>
                                      </p:cBhvr>
                                      <p:to x="100000" y="100000"/>
                                    </p:animScale>
                                    <p:animScale>
                                      <p:cBhvr>
                                        <p:cTn id="57" dur="26">
                                          <p:stCondLst>
                                            <p:cond delay="1642"/>
                                          </p:stCondLst>
                                        </p:cTn>
                                        <p:tgtEl>
                                          <p:spTgt spid="6">
                                            <p:graphicEl>
                                              <a:dgm id="{89E7AC5D-87B5-4BEF-A760-9D94CF0068F0}"/>
                                            </p:graphicEl>
                                          </p:spTgt>
                                        </p:tgtEl>
                                      </p:cBhvr>
                                      <p:to x="100000" y="90000"/>
                                    </p:animScale>
                                    <p:animScale>
                                      <p:cBhvr>
                                        <p:cTn id="58" dur="166" decel="50000">
                                          <p:stCondLst>
                                            <p:cond delay="1668"/>
                                          </p:stCondLst>
                                        </p:cTn>
                                        <p:tgtEl>
                                          <p:spTgt spid="6">
                                            <p:graphicEl>
                                              <a:dgm id="{89E7AC5D-87B5-4BEF-A760-9D94CF0068F0}"/>
                                            </p:graphicEl>
                                          </p:spTgt>
                                        </p:tgtEl>
                                      </p:cBhvr>
                                      <p:to x="100000" y="100000"/>
                                    </p:animScale>
                                    <p:animScale>
                                      <p:cBhvr>
                                        <p:cTn id="59" dur="26">
                                          <p:stCondLst>
                                            <p:cond delay="1808"/>
                                          </p:stCondLst>
                                        </p:cTn>
                                        <p:tgtEl>
                                          <p:spTgt spid="6">
                                            <p:graphicEl>
                                              <a:dgm id="{89E7AC5D-87B5-4BEF-A760-9D94CF0068F0}"/>
                                            </p:graphicEl>
                                          </p:spTgt>
                                        </p:tgtEl>
                                      </p:cBhvr>
                                      <p:to x="100000" y="95000"/>
                                    </p:animScale>
                                    <p:animScale>
                                      <p:cBhvr>
                                        <p:cTn id="60" dur="166" decel="50000">
                                          <p:stCondLst>
                                            <p:cond delay="1834"/>
                                          </p:stCondLst>
                                        </p:cTn>
                                        <p:tgtEl>
                                          <p:spTgt spid="6">
                                            <p:graphicEl>
                                              <a:dgm id="{89E7AC5D-87B5-4BEF-A760-9D94CF0068F0}"/>
                                            </p:graphic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6">
                                            <p:graphicEl>
                                              <a:dgm id="{BAFFD5AE-9A2F-4A14-ADCD-62C206D03C01}"/>
                                            </p:graphicEl>
                                          </p:spTgt>
                                        </p:tgtEl>
                                        <p:attrNameLst>
                                          <p:attrName>style.visibility</p:attrName>
                                        </p:attrNameLst>
                                      </p:cBhvr>
                                      <p:to>
                                        <p:strVal val="visible"/>
                                      </p:to>
                                    </p:set>
                                    <p:animEffect transition="in" filter="wipe(down)">
                                      <p:cBhvr>
                                        <p:cTn id="65" dur="580">
                                          <p:stCondLst>
                                            <p:cond delay="0"/>
                                          </p:stCondLst>
                                        </p:cTn>
                                        <p:tgtEl>
                                          <p:spTgt spid="6">
                                            <p:graphicEl>
                                              <a:dgm id="{BAFFD5AE-9A2F-4A14-ADCD-62C206D03C01}"/>
                                            </p:graphicEl>
                                          </p:spTgt>
                                        </p:tgtEl>
                                      </p:cBhvr>
                                    </p:animEffect>
                                    <p:anim calcmode="lin" valueType="num">
                                      <p:cBhvr>
                                        <p:cTn id="66" dur="1822" tmFilter="0,0; 0.14,0.36; 0.43,0.73; 0.71,0.91; 1.0,1.0">
                                          <p:stCondLst>
                                            <p:cond delay="0"/>
                                          </p:stCondLst>
                                        </p:cTn>
                                        <p:tgtEl>
                                          <p:spTgt spid="6">
                                            <p:graphicEl>
                                              <a:dgm id="{BAFFD5AE-9A2F-4A14-ADCD-62C206D03C01}"/>
                                            </p:graphic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
                                            <p:graphicEl>
                                              <a:dgm id="{BAFFD5AE-9A2F-4A14-ADCD-62C206D03C01}"/>
                                            </p:graphic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
                                            <p:graphicEl>
                                              <a:dgm id="{BAFFD5AE-9A2F-4A14-ADCD-62C206D03C01}"/>
                                            </p:graphic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
                                            <p:graphicEl>
                                              <a:dgm id="{BAFFD5AE-9A2F-4A14-ADCD-62C206D03C01}"/>
                                            </p:graphic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
                                            <p:graphicEl>
                                              <a:dgm id="{BAFFD5AE-9A2F-4A14-ADCD-62C206D03C01}"/>
                                            </p:graphic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6">
                                            <p:graphicEl>
                                              <a:dgm id="{BAFFD5AE-9A2F-4A14-ADCD-62C206D03C01}"/>
                                            </p:graphicEl>
                                          </p:spTgt>
                                        </p:tgtEl>
                                      </p:cBhvr>
                                      <p:to x="100000" y="60000"/>
                                    </p:animScale>
                                    <p:animScale>
                                      <p:cBhvr>
                                        <p:cTn id="72" dur="166" decel="50000">
                                          <p:stCondLst>
                                            <p:cond delay="676"/>
                                          </p:stCondLst>
                                        </p:cTn>
                                        <p:tgtEl>
                                          <p:spTgt spid="6">
                                            <p:graphicEl>
                                              <a:dgm id="{BAFFD5AE-9A2F-4A14-ADCD-62C206D03C01}"/>
                                            </p:graphicEl>
                                          </p:spTgt>
                                        </p:tgtEl>
                                      </p:cBhvr>
                                      <p:to x="100000" y="100000"/>
                                    </p:animScale>
                                    <p:animScale>
                                      <p:cBhvr>
                                        <p:cTn id="73" dur="26">
                                          <p:stCondLst>
                                            <p:cond delay="1312"/>
                                          </p:stCondLst>
                                        </p:cTn>
                                        <p:tgtEl>
                                          <p:spTgt spid="6">
                                            <p:graphicEl>
                                              <a:dgm id="{BAFFD5AE-9A2F-4A14-ADCD-62C206D03C01}"/>
                                            </p:graphicEl>
                                          </p:spTgt>
                                        </p:tgtEl>
                                      </p:cBhvr>
                                      <p:to x="100000" y="80000"/>
                                    </p:animScale>
                                    <p:animScale>
                                      <p:cBhvr>
                                        <p:cTn id="74" dur="166" decel="50000">
                                          <p:stCondLst>
                                            <p:cond delay="1338"/>
                                          </p:stCondLst>
                                        </p:cTn>
                                        <p:tgtEl>
                                          <p:spTgt spid="6">
                                            <p:graphicEl>
                                              <a:dgm id="{BAFFD5AE-9A2F-4A14-ADCD-62C206D03C01}"/>
                                            </p:graphicEl>
                                          </p:spTgt>
                                        </p:tgtEl>
                                      </p:cBhvr>
                                      <p:to x="100000" y="100000"/>
                                    </p:animScale>
                                    <p:animScale>
                                      <p:cBhvr>
                                        <p:cTn id="75" dur="26">
                                          <p:stCondLst>
                                            <p:cond delay="1642"/>
                                          </p:stCondLst>
                                        </p:cTn>
                                        <p:tgtEl>
                                          <p:spTgt spid="6">
                                            <p:graphicEl>
                                              <a:dgm id="{BAFFD5AE-9A2F-4A14-ADCD-62C206D03C01}"/>
                                            </p:graphicEl>
                                          </p:spTgt>
                                        </p:tgtEl>
                                      </p:cBhvr>
                                      <p:to x="100000" y="90000"/>
                                    </p:animScale>
                                    <p:animScale>
                                      <p:cBhvr>
                                        <p:cTn id="76" dur="166" decel="50000">
                                          <p:stCondLst>
                                            <p:cond delay="1668"/>
                                          </p:stCondLst>
                                        </p:cTn>
                                        <p:tgtEl>
                                          <p:spTgt spid="6">
                                            <p:graphicEl>
                                              <a:dgm id="{BAFFD5AE-9A2F-4A14-ADCD-62C206D03C01}"/>
                                            </p:graphicEl>
                                          </p:spTgt>
                                        </p:tgtEl>
                                      </p:cBhvr>
                                      <p:to x="100000" y="100000"/>
                                    </p:animScale>
                                    <p:animScale>
                                      <p:cBhvr>
                                        <p:cTn id="77" dur="26">
                                          <p:stCondLst>
                                            <p:cond delay="1808"/>
                                          </p:stCondLst>
                                        </p:cTn>
                                        <p:tgtEl>
                                          <p:spTgt spid="6">
                                            <p:graphicEl>
                                              <a:dgm id="{BAFFD5AE-9A2F-4A14-ADCD-62C206D03C01}"/>
                                            </p:graphicEl>
                                          </p:spTgt>
                                        </p:tgtEl>
                                      </p:cBhvr>
                                      <p:to x="100000" y="95000"/>
                                    </p:animScale>
                                    <p:animScale>
                                      <p:cBhvr>
                                        <p:cTn id="78" dur="166" decel="50000">
                                          <p:stCondLst>
                                            <p:cond delay="1834"/>
                                          </p:stCondLst>
                                        </p:cTn>
                                        <p:tgtEl>
                                          <p:spTgt spid="6">
                                            <p:graphicEl>
                                              <a:dgm id="{BAFFD5AE-9A2F-4A14-ADCD-62C206D03C0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Columnas Calculadas</a:t>
            </a:r>
            <a:endParaRPr lang="es-CL" sz="1600" dirty="0">
              <a:solidFill>
                <a:schemeClr val="accent6">
                  <a:lumMod val="60000"/>
                  <a:lumOff val="40000"/>
                </a:schemeClr>
              </a:solidFill>
            </a:endParaRPr>
          </a:p>
        </p:txBody>
      </p:sp>
      <p:sp>
        <p:nvSpPr>
          <p:cNvPr id="8" name="7 Rectángulo"/>
          <p:cNvSpPr/>
          <p:nvPr/>
        </p:nvSpPr>
        <p:spPr>
          <a:xfrm>
            <a:off x="318655" y="966737"/>
            <a:ext cx="11573308" cy="1323439"/>
          </a:xfrm>
          <a:prstGeom prst="rect">
            <a:avLst/>
          </a:prstGeom>
        </p:spPr>
        <p:txBody>
          <a:bodyPr wrap="square">
            <a:spAutoFit/>
          </a:bodyPr>
          <a:lstStyle/>
          <a:p>
            <a:pPr algn="just">
              <a:defRPr/>
            </a:pPr>
            <a:r>
              <a:rPr lang="es-CL" sz="2000" dirty="0">
                <a:latin typeface="Times New Roman"/>
              </a:rPr>
              <a:t>La creación de columnas calculadas representa una forma sencilla de enriquecer y mejorar sus datos. Una columna calculada constituye una nueva columna creada definiendo un calculo que transforma o combina dos o mas elementos de datos existentes. Por ejemplo, puede crear una nueva columna combinando dos columnas en una.</a:t>
            </a:r>
          </a:p>
        </p:txBody>
      </p:sp>
      <p:graphicFrame>
        <p:nvGraphicFramePr>
          <p:cNvPr id="6" name="5 Diagrama"/>
          <p:cNvGraphicFramePr/>
          <p:nvPr/>
        </p:nvGraphicFramePr>
        <p:xfrm>
          <a:off x="318655" y="3145001"/>
          <a:ext cx="11055927" cy="3241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318650" y="2296812"/>
            <a:ext cx="11573308" cy="707886"/>
          </a:xfrm>
          <a:prstGeom prst="rect">
            <a:avLst/>
          </a:prstGeom>
        </p:spPr>
        <p:txBody>
          <a:bodyPr wrap="square">
            <a:spAutoFit/>
          </a:bodyPr>
          <a:lstStyle/>
          <a:p>
            <a:pPr algn="just">
              <a:defRPr/>
            </a:pPr>
            <a:r>
              <a:rPr lang="es-CL" sz="2000" dirty="0">
                <a:latin typeface="Times New Roman"/>
              </a:rPr>
              <a:t>Al crear métricas se emplea un lenguaje conocido como DAX, y esta definiendo elementos que son de uso práctico para las visualizaciones de su panel. Esto puede incluir:</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graphicEl>
                                              <a:dgm id="{8E9A0581-D942-411C-8FD3-19F5338F94D5}"/>
                                            </p:graphicEl>
                                          </p:spTgt>
                                        </p:tgtEl>
                                        <p:attrNameLst>
                                          <p:attrName>style.visibility</p:attrName>
                                        </p:attrNameLst>
                                      </p:cBhvr>
                                      <p:to>
                                        <p:strVal val="visible"/>
                                      </p:to>
                                    </p:set>
                                    <p:animEffect transition="in" filter="wipe(down)">
                                      <p:cBhvr>
                                        <p:cTn id="11" dur="580">
                                          <p:stCondLst>
                                            <p:cond delay="0"/>
                                          </p:stCondLst>
                                        </p:cTn>
                                        <p:tgtEl>
                                          <p:spTgt spid="6">
                                            <p:graphicEl>
                                              <a:dgm id="{8E9A0581-D942-411C-8FD3-19F5338F94D5}"/>
                                            </p:graphicEl>
                                          </p:spTgt>
                                        </p:tgtEl>
                                      </p:cBhvr>
                                    </p:animEffect>
                                    <p:anim calcmode="lin" valueType="num">
                                      <p:cBhvr>
                                        <p:cTn id="12" dur="1822" tmFilter="0,0; 0.14,0.36; 0.43,0.73; 0.71,0.91; 1.0,1.0">
                                          <p:stCondLst>
                                            <p:cond delay="0"/>
                                          </p:stCondLst>
                                        </p:cTn>
                                        <p:tgtEl>
                                          <p:spTgt spid="6">
                                            <p:graphicEl>
                                              <a:dgm id="{8E9A0581-D942-411C-8FD3-19F5338F94D5}"/>
                                            </p:graphic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graphicEl>
                                              <a:dgm id="{8E9A0581-D942-411C-8FD3-19F5338F94D5}"/>
                                            </p:graphic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graphicEl>
                                              <a:dgm id="{8E9A0581-D942-411C-8FD3-19F5338F94D5}"/>
                                            </p:graphic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graphicEl>
                                              <a:dgm id="{8E9A0581-D942-411C-8FD3-19F5338F94D5}"/>
                                            </p:graphic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graphicEl>
                                              <a:dgm id="{8E9A0581-D942-411C-8FD3-19F5338F94D5}"/>
                                            </p:graphic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graphicEl>
                                              <a:dgm id="{8E9A0581-D942-411C-8FD3-19F5338F94D5}"/>
                                            </p:graphicEl>
                                          </p:spTgt>
                                        </p:tgtEl>
                                      </p:cBhvr>
                                      <p:to x="100000" y="60000"/>
                                    </p:animScale>
                                    <p:animScale>
                                      <p:cBhvr>
                                        <p:cTn id="18" dur="166" decel="50000">
                                          <p:stCondLst>
                                            <p:cond delay="676"/>
                                          </p:stCondLst>
                                        </p:cTn>
                                        <p:tgtEl>
                                          <p:spTgt spid="6">
                                            <p:graphicEl>
                                              <a:dgm id="{8E9A0581-D942-411C-8FD3-19F5338F94D5}"/>
                                            </p:graphicEl>
                                          </p:spTgt>
                                        </p:tgtEl>
                                      </p:cBhvr>
                                      <p:to x="100000" y="100000"/>
                                    </p:animScale>
                                    <p:animScale>
                                      <p:cBhvr>
                                        <p:cTn id="19" dur="26">
                                          <p:stCondLst>
                                            <p:cond delay="1312"/>
                                          </p:stCondLst>
                                        </p:cTn>
                                        <p:tgtEl>
                                          <p:spTgt spid="6">
                                            <p:graphicEl>
                                              <a:dgm id="{8E9A0581-D942-411C-8FD3-19F5338F94D5}"/>
                                            </p:graphicEl>
                                          </p:spTgt>
                                        </p:tgtEl>
                                      </p:cBhvr>
                                      <p:to x="100000" y="80000"/>
                                    </p:animScale>
                                    <p:animScale>
                                      <p:cBhvr>
                                        <p:cTn id="20" dur="166" decel="50000">
                                          <p:stCondLst>
                                            <p:cond delay="1338"/>
                                          </p:stCondLst>
                                        </p:cTn>
                                        <p:tgtEl>
                                          <p:spTgt spid="6">
                                            <p:graphicEl>
                                              <a:dgm id="{8E9A0581-D942-411C-8FD3-19F5338F94D5}"/>
                                            </p:graphicEl>
                                          </p:spTgt>
                                        </p:tgtEl>
                                      </p:cBhvr>
                                      <p:to x="100000" y="100000"/>
                                    </p:animScale>
                                    <p:animScale>
                                      <p:cBhvr>
                                        <p:cTn id="21" dur="26">
                                          <p:stCondLst>
                                            <p:cond delay="1642"/>
                                          </p:stCondLst>
                                        </p:cTn>
                                        <p:tgtEl>
                                          <p:spTgt spid="6">
                                            <p:graphicEl>
                                              <a:dgm id="{8E9A0581-D942-411C-8FD3-19F5338F94D5}"/>
                                            </p:graphicEl>
                                          </p:spTgt>
                                        </p:tgtEl>
                                      </p:cBhvr>
                                      <p:to x="100000" y="90000"/>
                                    </p:animScale>
                                    <p:animScale>
                                      <p:cBhvr>
                                        <p:cTn id="22" dur="166" decel="50000">
                                          <p:stCondLst>
                                            <p:cond delay="1668"/>
                                          </p:stCondLst>
                                        </p:cTn>
                                        <p:tgtEl>
                                          <p:spTgt spid="6">
                                            <p:graphicEl>
                                              <a:dgm id="{8E9A0581-D942-411C-8FD3-19F5338F94D5}"/>
                                            </p:graphicEl>
                                          </p:spTgt>
                                        </p:tgtEl>
                                      </p:cBhvr>
                                      <p:to x="100000" y="100000"/>
                                    </p:animScale>
                                    <p:animScale>
                                      <p:cBhvr>
                                        <p:cTn id="23" dur="26">
                                          <p:stCondLst>
                                            <p:cond delay="1808"/>
                                          </p:stCondLst>
                                        </p:cTn>
                                        <p:tgtEl>
                                          <p:spTgt spid="6">
                                            <p:graphicEl>
                                              <a:dgm id="{8E9A0581-D942-411C-8FD3-19F5338F94D5}"/>
                                            </p:graphicEl>
                                          </p:spTgt>
                                        </p:tgtEl>
                                      </p:cBhvr>
                                      <p:to x="100000" y="95000"/>
                                    </p:animScale>
                                    <p:animScale>
                                      <p:cBhvr>
                                        <p:cTn id="24" dur="166" decel="50000">
                                          <p:stCondLst>
                                            <p:cond delay="1834"/>
                                          </p:stCondLst>
                                        </p:cTn>
                                        <p:tgtEl>
                                          <p:spTgt spid="6">
                                            <p:graphicEl>
                                              <a:dgm id="{8E9A0581-D942-411C-8FD3-19F5338F94D5}"/>
                                            </p:graphic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graphicEl>
                                              <a:dgm id="{D25B5F9B-5EED-453F-98D7-B75A51C5C03A}"/>
                                            </p:graphicEl>
                                          </p:spTgt>
                                        </p:tgtEl>
                                        <p:attrNameLst>
                                          <p:attrName>style.visibility</p:attrName>
                                        </p:attrNameLst>
                                      </p:cBhvr>
                                      <p:to>
                                        <p:strVal val="visible"/>
                                      </p:to>
                                    </p:set>
                                    <p:animEffect transition="in" filter="wipe(down)">
                                      <p:cBhvr>
                                        <p:cTn id="29" dur="580">
                                          <p:stCondLst>
                                            <p:cond delay="0"/>
                                          </p:stCondLst>
                                        </p:cTn>
                                        <p:tgtEl>
                                          <p:spTgt spid="6">
                                            <p:graphicEl>
                                              <a:dgm id="{D25B5F9B-5EED-453F-98D7-B75A51C5C03A}"/>
                                            </p:graphicEl>
                                          </p:spTgt>
                                        </p:tgtEl>
                                      </p:cBhvr>
                                    </p:animEffect>
                                    <p:anim calcmode="lin" valueType="num">
                                      <p:cBhvr>
                                        <p:cTn id="30" dur="1822" tmFilter="0,0; 0.14,0.36; 0.43,0.73; 0.71,0.91; 1.0,1.0">
                                          <p:stCondLst>
                                            <p:cond delay="0"/>
                                          </p:stCondLst>
                                        </p:cTn>
                                        <p:tgtEl>
                                          <p:spTgt spid="6">
                                            <p:graphicEl>
                                              <a:dgm id="{D25B5F9B-5EED-453F-98D7-B75A51C5C03A}"/>
                                            </p:graphic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graphicEl>
                                              <a:dgm id="{D25B5F9B-5EED-453F-98D7-B75A51C5C03A}"/>
                                            </p:graphic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graphicEl>
                                              <a:dgm id="{D25B5F9B-5EED-453F-98D7-B75A51C5C03A}"/>
                                            </p:graphic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graphicEl>
                                              <a:dgm id="{D25B5F9B-5EED-453F-98D7-B75A51C5C03A}"/>
                                            </p:graphic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graphicEl>
                                              <a:dgm id="{D25B5F9B-5EED-453F-98D7-B75A51C5C03A}"/>
                                            </p:graphic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graphicEl>
                                              <a:dgm id="{D25B5F9B-5EED-453F-98D7-B75A51C5C03A}"/>
                                            </p:graphicEl>
                                          </p:spTgt>
                                        </p:tgtEl>
                                      </p:cBhvr>
                                      <p:to x="100000" y="60000"/>
                                    </p:animScale>
                                    <p:animScale>
                                      <p:cBhvr>
                                        <p:cTn id="36" dur="166" decel="50000">
                                          <p:stCondLst>
                                            <p:cond delay="676"/>
                                          </p:stCondLst>
                                        </p:cTn>
                                        <p:tgtEl>
                                          <p:spTgt spid="6">
                                            <p:graphicEl>
                                              <a:dgm id="{D25B5F9B-5EED-453F-98D7-B75A51C5C03A}"/>
                                            </p:graphicEl>
                                          </p:spTgt>
                                        </p:tgtEl>
                                      </p:cBhvr>
                                      <p:to x="100000" y="100000"/>
                                    </p:animScale>
                                    <p:animScale>
                                      <p:cBhvr>
                                        <p:cTn id="37" dur="26">
                                          <p:stCondLst>
                                            <p:cond delay="1312"/>
                                          </p:stCondLst>
                                        </p:cTn>
                                        <p:tgtEl>
                                          <p:spTgt spid="6">
                                            <p:graphicEl>
                                              <a:dgm id="{D25B5F9B-5EED-453F-98D7-B75A51C5C03A}"/>
                                            </p:graphicEl>
                                          </p:spTgt>
                                        </p:tgtEl>
                                      </p:cBhvr>
                                      <p:to x="100000" y="80000"/>
                                    </p:animScale>
                                    <p:animScale>
                                      <p:cBhvr>
                                        <p:cTn id="38" dur="166" decel="50000">
                                          <p:stCondLst>
                                            <p:cond delay="1338"/>
                                          </p:stCondLst>
                                        </p:cTn>
                                        <p:tgtEl>
                                          <p:spTgt spid="6">
                                            <p:graphicEl>
                                              <a:dgm id="{D25B5F9B-5EED-453F-98D7-B75A51C5C03A}"/>
                                            </p:graphicEl>
                                          </p:spTgt>
                                        </p:tgtEl>
                                      </p:cBhvr>
                                      <p:to x="100000" y="100000"/>
                                    </p:animScale>
                                    <p:animScale>
                                      <p:cBhvr>
                                        <p:cTn id="39" dur="26">
                                          <p:stCondLst>
                                            <p:cond delay="1642"/>
                                          </p:stCondLst>
                                        </p:cTn>
                                        <p:tgtEl>
                                          <p:spTgt spid="6">
                                            <p:graphicEl>
                                              <a:dgm id="{D25B5F9B-5EED-453F-98D7-B75A51C5C03A}"/>
                                            </p:graphicEl>
                                          </p:spTgt>
                                        </p:tgtEl>
                                      </p:cBhvr>
                                      <p:to x="100000" y="90000"/>
                                    </p:animScale>
                                    <p:animScale>
                                      <p:cBhvr>
                                        <p:cTn id="40" dur="166" decel="50000">
                                          <p:stCondLst>
                                            <p:cond delay="1668"/>
                                          </p:stCondLst>
                                        </p:cTn>
                                        <p:tgtEl>
                                          <p:spTgt spid="6">
                                            <p:graphicEl>
                                              <a:dgm id="{D25B5F9B-5EED-453F-98D7-B75A51C5C03A}"/>
                                            </p:graphicEl>
                                          </p:spTgt>
                                        </p:tgtEl>
                                      </p:cBhvr>
                                      <p:to x="100000" y="100000"/>
                                    </p:animScale>
                                    <p:animScale>
                                      <p:cBhvr>
                                        <p:cTn id="41" dur="26">
                                          <p:stCondLst>
                                            <p:cond delay="1808"/>
                                          </p:stCondLst>
                                        </p:cTn>
                                        <p:tgtEl>
                                          <p:spTgt spid="6">
                                            <p:graphicEl>
                                              <a:dgm id="{D25B5F9B-5EED-453F-98D7-B75A51C5C03A}"/>
                                            </p:graphicEl>
                                          </p:spTgt>
                                        </p:tgtEl>
                                      </p:cBhvr>
                                      <p:to x="100000" y="95000"/>
                                    </p:animScale>
                                    <p:animScale>
                                      <p:cBhvr>
                                        <p:cTn id="42" dur="166" decel="50000">
                                          <p:stCondLst>
                                            <p:cond delay="1834"/>
                                          </p:stCondLst>
                                        </p:cTn>
                                        <p:tgtEl>
                                          <p:spTgt spid="6">
                                            <p:graphicEl>
                                              <a:dgm id="{D25B5F9B-5EED-453F-98D7-B75A51C5C03A}"/>
                                            </p:graphic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6">
                                            <p:graphicEl>
                                              <a:dgm id="{89E7AC5D-87B5-4BEF-A760-9D94CF0068F0}"/>
                                            </p:graphicEl>
                                          </p:spTgt>
                                        </p:tgtEl>
                                        <p:attrNameLst>
                                          <p:attrName>style.visibility</p:attrName>
                                        </p:attrNameLst>
                                      </p:cBhvr>
                                      <p:to>
                                        <p:strVal val="visible"/>
                                      </p:to>
                                    </p:set>
                                    <p:animEffect transition="in" filter="wipe(down)">
                                      <p:cBhvr>
                                        <p:cTn id="47" dur="580">
                                          <p:stCondLst>
                                            <p:cond delay="0"/>
                                          </p:stCondLst>
                                        </p:cTn>
                                        <p:tgtEl>
                                          <p:spTgt spid="6">
                                            <p:graphicEl>
                                              <a:dgm id="{89E7AC5D-87B5-4BEF-A760-9D94CF0068F0}"/>
                                            </p:graphicEl>
                                          </p:spTgt>
                                        </p:tgtEl>
                                      </p:cBhvr>
                                    </p:animEffect>
                                    <p:anim calcmode="lin" valueType="num">
                                      <p:cBhvr>
                                        <p:cTn id="48" dur="1822" tmFilter="0,0; 0.14,0.36; 0.43,0.73; 0.71,0.91; 1.0,1.0">
                                          <p:stCondLst>
                                            <p:cond delay="0"/>
                                          </p:stCondLst>
                                        </p:cTn>
                                        <p:tgtEl>
                                          <p:spTgt spid="6">
                                            <p:graphicEl>
                                              <a:dgm id="{89E7AC5D-87B5-4BEF-A760-9D94CF0068F0}"/>
                                            </p:graphic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graphicEl>
                                              <a:dgm id="{89E7AC5D-87B5-4BEF-A760-9D94CF0068F0}"/>
                                            </p:graphic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graphicEl>
                                              <a:dgm id="{89E7AC5D-87B5-4BEF-A760-9D94CF0068F0}"/>
                                            </p:graphic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graphicEl>
                                              <a:dgm id="{89E7AC5D-87B5-4BEF-A760-9D94CF0068F0}"/>
                                            </p:graphic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graphicEl>
                                              <a:dgm id="{89E7AC5D-87B5-4BEF-A760-9D94CF0068F0}"/>
                                            </p:graphic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graphicEl>
                                              <a:dgm id="{89E7AC5D-87B5-4BEF-A760-9D94CF0068F0}"/>
                                            </p:graphicEl>
                                          </p:spTgt>
                                        </p:tgtEl>
                                      </p:cBhvr>
                                      <p:to x="100000" y="60000"/>
                                    </p:animScale>
                                    <p:animScale>
                                      <p:cBhvr>
                                        <p:cTn id="54" dur="166" decel="50000">
                                          <p:stCondLst>
                                            <p:cond delay="676"/>
                                          </p:stCondLst>
                                        </p:cTn>
                                        <p:tgtEl>
                                          <p:spTgt spid="6">
                                            <p:graphicEl>
                                              <a:dgm id="{89E7AC5D-87B5-4BEF-A760-9D94CF0068F0}"/>
                                            </p:graphicEl>
                                          </p:spTgt>
                                        </p:tgtEl>
                                      </p:cBhvr>
                                      <p:to x="100000" y="100000"/>
                                    </p:animScale>
                                    <p:animScale>
                                      <p:cBhvr>
                                        <p:cTn id="55" dur="26">
                                          <p:stCondLst>
                                            <p:cond delay="1312"/>
                                          </p:stCondLst>
                                        </p:cTn>
                                        <p:tgtEl>
                                          <p:spTgt spid="6">
                                            <p:graphicEl>
                                              <a:dgm id="{89E7AC5D-87B5-4BEF-A760-9D94CF0068F0}"/>
                                            </p:graphicEl>
                                          </p:spTgt>
                                        </p:tgtEl>
                                      </p:cBhvr>
                                      <p:to x="100000" y="80000"/>
                                    </p:animScale>
                                    <p:animScale>
                                      <p:cBhvr>
                                        <p:cTn id="56" dur="166" decel="50000">
                                          <p:stCondLst>
                                            <p:cond delay="1338"/>
                                          </p:stCondLst>
                                        </p:cTn>
                                        <p:tgtEl>
                                          <p:spTgt spid="6">
                                            <p:graphicEl>
                                              <a:dgm id="{89E7AC5D-87B5-4BEF-A760-9D94CF0068F0}"/>
                                            </p:graphicEl>
                                          </p:spTgt>
                                        </p:tgtEl>
                                      </p:cBhvr>
                                      <p:to x="100000" y="100000"/>
                                    </p:animScale>
                                    <p:animScale>
                                      <p:cBhvr>
                                        <p:cTn id="57" dur="26">
                                          <p:stCondLst>
                                            <p:cond delay="1642"/>
                                          </p:stCondLst>
                                        </p:cTn>
                                        <p:tgtEl>
                                          <p:spTgt spid="6">
                                            <p:graphicEl>
                                              <a:dgm id="{89E7AC5D-87B5-4BEF-A760-9D94CF0068F0}"/>
                                            </p:graphicEl>
                                          </p:spTgt>
                                        </p:tgtEl>
                                      </p:cBhvr>
                                      <p:to x="100000" y="90000"/>
                                    </p:animScale>
                                    <p:animScale>
                                      <p:cBhvr>
                                        <p:cTn id="58" dur="166" decel="50000">
                                          <p:stCondLst>
                                            <p:cond delay="1668"/>
                                          </p:stCondLst>
                                        </p:cTn>
                                        <p:tgtEl>
                                          <p:spTgt spid="6">
                                            <p:graphicEl>
                                              <a:dgm id="{89E7AC5D-87B5-4BEF-A760-9D94CF0068F0}"/>
                                            </p:graphicEl>
                                          </p:spTgt>
                                        </p:tgtEl>
                                      </p:cBhvr>
                                      <p:to x="100000" y="100000"/>
                                    </p:animScale>
                                    <p:animScale>
                                      <p:cBhvr>
                                        <p:cTn id="59" dur="26">
                                          <p:stCondLst>
                                            <p:cond delay="1808"/>
                                          </p:stCondLst>
                                        </p:cTn>
                                        <p:tgtEl>
                                          <p:spTgt spid="6">
                                            <p:graphicEl>
                                              <a:dgm id="{89E7AC5D-87B5-4BEF-A760-9D94CF0068F0}"/>
                                            </p:graphicEl>
                                          </p:spTgt>
                                        </p:tgtEl>
                                      </p:cBhvr>
                                      <p:to x="100000" y="95000"/>
                                    </p:animScale>
                                    <p:animScale>
                                      <p:cBhvr>
                                        <p:cTn id="60" dur="166" decel="50000">
                                          <p:stCondLst>
                                            <p:cond delay="1834"/>
                                          </p:stCondLst>
                                        </p:cTn>
                                        <p:tgtEl>
                                          <p:spTgt spid="6">
                                            <p:graphicEl>
                                              <a:dgm id="{89E7AC5D-87B5-4BEF-A760-9D94CF0068F0}"/>
                                            </p:graphic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6">
                                            <p:graphicEl>
                                              <a:dgm id="{BAFFD5AE-9A2F-4A14-ADCD-62C206D03C01}"/>
                                            </p:graphicEl>
                                          </p:spTgt>
                                        </p:tgtEl>
                                        <p:attrNameLst>
                                          <p:attrName>style.visibility</p:attrName>
                                        </p:attrNameLst>
                                      </p:cBhvr>
                                      <p:to>
                                        <p:strVal val="visible"/>
                                      </p:to>
                                    </p:set>
                                    <p:animEffect transition="in" filter="wipe(down)">
                                      <p:cBhvr>
                                        <p:cTn id="65" dur="580">
                                          <p:stCondLst>
                                            <p:cond delay="0"/>
                                          </p:stCondLst>
                                        </p:cTn>
                                        <p:tgtEl>
                                          <p:spTgt spid="6">
                                            <p:graphicEl>
                                              <a:dgm id="{BAFFD5AE-9A2F-4A14-ADCD-62C206D03C01}"/>
                                            </p:graphicEl>
                                          </p:spTgt>
                                        </p:tgtEl>
                                      </p:cBhvr>
                                    </p:animEffect>
                                    <p:anim calcmode="lin" valueType="num">
                                      <p:cBhvr>
                                        <p:cTn id="66" dur="1822" tmFilter="0,0; 0.14,0.36; 0.43,0.73; 0.71,0.91; 1.0,1.0">
                                          <p:stCondLst>
                                            <p:cond delay="0"/>
                                          </p:stCondLst>
                                        </p:cTn>
                                        <p:tgtEl>
                                          <p:spTgt spid="6">
                                            <p:graphicEl>
                                              <a:dgm id="{BAFFD5AE-9A2F-4A14-ADCD-62C206D03C01}"/>
                                            </p:graphic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
                                            <p:graphicEl>
                                              <a:dgm id="{BAFFD5AE-9A2F-4A14-ADCD-62C206D03C01}"/>
                                            </p:graphic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
                                            <p:graphicEl>
                                              <a:dgm id="{BAFFD5AE-9A2F-4A14-ADCD-62C206D03C01}"/>
                                            </p:graphic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
                                            <p:graphicEl>
                                              <a:dgm id="{BAFFD5AE-9A2F-4A14-ADCD-62C206D03C01}"/>
                                            </p:graphic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
                                            <p:graphicEl>
                                              <a:dgm id="{BAFFD5AE-9A2F-4A14-ADCD-62C206D03C01}"/>
                                            </p:graphic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6">
                                            <p:graphicEl>
                                              <a:dgm id="{BAFFD5AE-9A2F-4A14-ADCD-62C206D03C01}"/>
                                            </p:graphicEl>
                                          </p:spTgt>
                                        </p:tgtEl>
                                      </p:cBhvr>
                                      <p:to x="100000" y="60000"/>
                                    </p:animScale>
                                    <p:animScale>
                                      <p:cBhvr>
                                        <p:cTn id="72" dur="166" decel="50000">
                                          <p:stCondLst>
                                            <p:cond delay="676"/>
                                          </p:stCondLst>
                                        </p:cTn>
                                        <p:tgtEl>
                                          <p:spTgt spid="6">
                                            <p:graphicEl>
                                              <a:dgm id="{BAFFD5AE-9A2F-4A14-ADCD-62C206D03C01}"/>
                                            </p:graphicEl>
                                          </p:spTgt>
                                        </p:tgtEl>
                                      </p:cBhvr>
                                      <p:to x="100000" y="100000"/>
                                    </p:animScale>
                                    <p:animScale>
                                      <p:cBhvr>
                                        <p:cTn id="73" dur="26">
                                          <p:stCondLst>
                                            <p:cond delay="1312"/>
                                          </p:stCondLst>
                                        </p:cTn>
                                        <p:tgtEl>
                                          <p:spTgt spid="6">
                                            <p:graphicEl>
                                              <a:dgm id="{BAFFD5AE-9A2F-4A14-ADCD-62C206D03C01}"/>
                                            </p:graphicEl>
                                          </p:spTgt>
                                        </p:tgtEl>
                                      </p:cBhvr>
                                      <p:to x="100000" y="80000"/>
                                    </p:animScale>
                                    <p:animScale>
                                      <p:cBhvr>
                                        <p:cTn id="74" dur="166" decel="50000">
                                          <p:stCondLst>
                                            <p:cond delay="1338"/>
                                          </p:stCondLst>
                                        </p:cTn>
                                        <p:tgtEl>
                                          <p:spTgt spid="6">
                                            <p:graphicEl>
                                              <a:dgm id="{BAFFD5AE-9A2F-4A14-ADCD-62C206D03C01}"/>
                                            </p:graphicEl>
                                          </p:spTgt>
                                        </p:tgtEl>
                                      </p:cBhvr>
                                      <p:to x="100000" y="100000"/>
                                    </p:animScale>
                                    <p:animScale>
                                      <p:cBhvr>
                                        <p:cTn id="75" dur="26">
                                          <p:stCondLst>
                                            <p:cond delay="1642"/>
                                          </p:stCondLst>
                                        </p:cTn>
                                        <p:tgtEl>
                                          <p:spTgt spid="6">
                                            <p:graphicEl>
                                              <a:dgm id="{BAFFD5AE-9A2F-4A14-ADCD-62C206D03C01}"/>
                                            </p:graphicEl>
                                          </p:spTgt>
                                        </p:tgtEl>
                                      </p:cBhvr>
                                      <p:to x="100000" y="90000"/>
                                    </p:animScale>
                                    <p:animScale>
                                      <p:cBhvr>
                                        <p:cTn id="76" dur="166" decel="50000">
                                          <p:stCondLst>
                                            <p:cond delay="1668"/>
                                          </p:stCondLst>
                                        </p:cTn>
                                        <p:tgtEl>
                                          <p:spTgt spid="6">
                                            <p:graphicEl>
                                              <a:dgm id="{BAFFD5AE-9A2F-4A14-ADCD-62C206D03C01}"/>
                                            </p:graphicEl>
                                          </p:spTgt>
                                        </p:tgtEl>
                                      </p:cBhvr>
                                      <p:to x="100000" y="100000"/>
                                    </p:animScale>
                                    <p:animScale>
                                      <p:cBhvr>
                                        <p:cTn id="77" dur="26">
                                          <p:stCondLst>
                                            <p:cond delay="1808"/>
                                          </p:stCondLst>
                                        </p:cTn>
                                        <p:tgtEl>
                                          <p:spTgt spid="6">
                                            <p:graphicEl>
                                              <a:dgm id="{BAFFD5AE-9A2F-4A14-ADCD-62C206D03C01}"/>
                                            </p:graphicEl>
                                          </p:spTgt>
                                        </p:tgtEl>
                                      </p:cBhvr>
                                      <p:to x="100000" y="95000"/>
                                    </p:animScale>
                                    <p:animScale>
                                      <p:cBhvr>
                                        <p:cTn id="78" dur="166" decel="50000">
                                          <p:stCondLst>
                                            <p:cond delay="1834"/>
                                          </p:stCondLst>
                                        </p:cTn>
                                        <p:tgtEl>
                                          <p:spTgt spid="6">
                                            <p:graphicEl>
                                              <a:dgm id="{BAFFD5AE-9A2F-4A14-ADCD-62C206D03C01}"/>
                                            </p:graphicEl>
                                          </p:spTgt>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6">
                                            <p:graphicEl>
                                              <a:dgm id="{56EC65A3-04A4-458F-85F3-ED67E9DDB21E}"/>
                                            </p:graphicEl>
                                          </p:spTgt>
                                        </p:tgtEl>
                                        <p:attrNameLst>
                                          <p:attrName>style.visibility</p:attrName>
                                        </p:attrNameLst>
                                      </p:cBhvr>
                                      <p:to>
                                        <p:strVal val="visible"/>
                                      </p:to>
                                    </p:set>
                                    <p:animEffect transition="in" filter="wipe(down)">
                                      <p:cBhvr>
                                        <p:cTn id="83" dur="580">
                                          <p:stCondLst>
                                            <p:cond delay="0"/>
                                          </p:stCondLst>
                                        </p:cTn>
                                        <p:tgtEl>
                                          <p:spTgt spid="6">
                                            <p:graphicEl>
                                              <a:dgm id="{56EC65A3-04A4-458F-85F3-ED67E9DDB21E}"/>
                                            </p:graphicEl>
                                          </p:spTgt>
                                        </p:tgtEl>
                                      </p:cBhvr>
                                    </p:animEffect>
                                    <p:anim calcmode="lin" valueType="num">
                                      <p:cBhvr>
                                        <p:cTn id="84" dur="1822" tmFilter="0,0; 0.14,0.36; 0.43,0.73; 0.71,0.91; 1.0,1.0">
                                          <p:stCondLst>
                                            <p:cond delay="0"/>
                                          </p:stCondLst>
                                        </p:cTn>
                                        <p:tgtEl>
                                          <p:spTgt spid="6">
                                            <p:graphicEl>
                                              <a:dgm id="{56EC65A3-04A4-458F-85F3-ED67E9DDB21E}"/>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6">
                                            <p:graphicEl>
                                              <a:dgm id="{56EC65A3-04A4-458F-85F3-ED67E9DDB21E}"/>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6">
                                            <p:graphicEl>
                                              <a:dgm id="{56EC65A3-04A4-458F-85F3-ED67E9DDB21E}"/>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6">
                                            <p:graphicEl>
                                              <a:dgm id="{56EC65A3-04A4-458F-85F3-ED67E9DDB21E}"/>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6">
                                            <p:graphicEl>
                                              <a:dgm id="{56EC65A3-04A4-458F-85F3-ED67E9DDB21E}"/>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6">
                                            <p:graphicEl>
                                              <a:dgm id="{56EC65A3-04A4-458F-85F3-ED67E9DDB21E}"/>
                                            </p:graphicEl>
                                          </p:spTgt>
                                        </p:tgtEl>
                                      </p:cBhvr>
                                      <p:to x="100000" y="60000"/>
                                    </p:animScale>
                                    <p:animScale>
                                      <p:cBhvr>
                                        <p:cTn id="90" dur="166" decel="50000">
                                          <p:stCondLst>
                                            <p:cond delay="676"/>
                                          </p:stCondLst>
                                        </p:cTn>
                                        <p:tgtEl>
                                          <p:spTgt spid="6">
                                            <p:graphicEl>
                                              <a:dgm id="{56EC65A3-04A4-458F-85F3-ED67E9DDB21E}"/>
                                            </p:graphicEl>
                                          </p:spTgt>
                                        </p:tgtEl>
                                      </p:cBhvr>
                                      <p:to x="100000" y="100000"/>
                                    </p:animScale>
                                    <p:animScale>
                                      <p:cBhvr>
                                        <p:cTn id="91" dur="26">
                                          <p:stCondLst>
                                            <p:cond delay="1312"/>
                                          </p:stCondLst>
                                        </p:cTn>
                                        <p:tgtEl>
                                          <p:spTgt spid="6">
                                            <p:graphicEl>
                                              <a:dgm id="{56EC65A3-04A4-458F-85F3-ED67E9DDB21E}"/>
                                            </p:graphicEl>
                                          </p:spTgt>
                                        </p:tgtEl>
                                      </p:cBhvr>
                                      <p:to x="100000" y="80000"/>
                                    </p:animScale>
                                    <p:animScale>
                                      <p:cBhvr>
                                        <p:cTn id="92" dur="166" decel="50000">
                                          <p:stCondLst>
                                            <p:cond delay="1338"/>
                                          </p:stCondLst>
                                        </p:cTn>
                                        <p:tgtEl>
                                          <p:spTgt spid="6">
                                            <p:graphicEl>
                                              <a:dgm id="{56EC65A3-04A4-458F-85F3-ED67E9DDB21E}"/>
                                            </p:graphicEl>
                                          </p:spTgt>
                                        </p:tgtEl>
                                      </p:cBhvr>
                                      <p:to x="100000" y="100000"/>
                                    </p:animScale>
                                    <p:animScale>
                                      <p:cBhvr>
                                        <p:cTn id="93" dur="26">
                                          <p:stCondLst>
                                            <p:cond delay="1642"/>
                                          </p:stCondLst>
                                        </p:cTn>
                                        <p:tgtEl>
                                          <p:spTgt spid="6">
                                            <p:graphicEl>
                                              <a:dgm id="{56EC65A3-04A4-458F-85F3-ED67E9DDB21E}"/>
                                            </p:graphicEl>
                                          </p:spTgt>
                                        </p:tgtEl>
                                      </p:cBhvr>
                                      <p:to x="100000" y="90000"/>
                                    </p:animScale>
                                    <p:animScale>
                                      <p:cBhvr>
                                        <p:cTn id="94" dur="166" decel="50000">
                                          <p:stCondLst>
                                            <p:cond delay="1668"/>
                                          </p:stCondLst>
                                        </p:cTn>
                                        <p:tgtEl>
                                          <p:spTgt spid="6">
                                            <p:graphicEl>
                                              <a:dgm id="{56EC65A3-04A4-458F-85F3-ED67E9DDB21E}"/>
                                            </p:graphicEl>
                                          </p:spTgt>
                                        </p:tgtEl>
                                      </p:cBhvr>
                                      <p:to x="100000" y="100000"/>
                                    </p:animScale>
                                    <p:animScale>
                                      <p:cBhvr>
                                        <p:cTn id="95" dur="26">
                                          <p:stCondLst>
                                            <p:cond delay="1808"/>
                                          </p:stCondLst>
                                        </p:cTn>
                                        <p:tgtEl>
                                          <p:spTgt spid="6">
                                            <p:graphicEl>
                                              <a:dgm id="{56EC65A3-04A4-458F-85F3-ED67E9DDB21E}"/>
                                            </p:graphicEl>
                                          </p:spTgt>
                                        </p:tgtEl>
                                      </p:cBhvr>
                                      <p:to x="100000" y="95000"/>
                                    </p:animScale>
                                    <p:animScale>
                                      <p:cBhvr>
                                        <p:cTn id="96" dur="166" decel="50000">
                                          <p:stCondLst>
                                            <p:cond delay="1834"/>
                                          </p:stCondLst>
                                        </p:cTn>
                                        <p:tgtEl>
                                          <p:spTgt spid="6">
                                            <p:graphicEl>
                                              <a:dgm id="{56EC65A3-04A4-458F-85F3-ED67E9DDB21E}"/>
                                            </p:graphic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6">
                                            <p:graphicEl>
                                              <a:dgm id="{5127E8E0-4AE6-4319-B977-0DADDC7A63FA}"/>
                                            </p:graphicEl>
                                          </p:spTgt>
                                        </p:tgtEl>
                                        <p:attrNameLst>
                                          <p:attrName>style.visibility</p:attrName>
                                        </p:attrNameLst>
                                      </p:cBhvr>
                                      <p:to>
                                        <p:strVal val="visible"/>
                                      </p:to>
                                    </p:set>
                                    <p:animEffect transition="in" filter="wipe(down)">
                                      <p:cBhvr>
                                        <p:cTn id="101" dur="580">
                                          <p:stCondLst>
                                            <p:cond delay="0"/>
                                          </p:stCondLst>
                                        </p:cTn>
                                        <p:tgtEl>
                                          <p:spTgt spid="6">
                                            <p:graphicEl>
                                              <a:dgm id="{5127E8E0-4AE6-4319-B977-0DADDC7A63FA}"/>
                                            </p:graphicEl>
                                          </p:spTgt>
                                        </p:tgtEl>
                                      </p:cBhvr>
                                    </p:animEffect>
                                    <p:anim calcmode="lin" valueType="num">
                                      <p:cBhvr>
                                        <p:cTn id="102" dur="1822" tmFilter="0,0; 0.14,0.36; 0.43,0.73; 0.71,0.91; 1.0,1.0">
                                          <p:stCondLst>
                                            <p:cond delay="0"/>
                                          </p:stCondLst>
                                        </p:cTn>
                                        <p:tgtEl>
                                          <p:spTgt spid="6">
                                            <p:graphicEl>
                                              <a:dgm id="{5127E8E0-4AE6-4319-B977-0DADDC7A63FA}"/>
                                            </p:graphic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6">
                                            <p:graphicEl>
                                              <a:dgm id="{5127E8E0-4AE6-4319-B977-0DADDC7A63FA}"/>
                                            </p:graphic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6">
                                            <p:graphicEl>
                                              <a:dgm id="{5127E8E0-4AE6-4319-B977-0DADDC7A63FA}"/>
                                            </p:graphic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6">
                                            <p:graphicEl>
                                              <a:dgm id="{5127E8E0-4AE6-4319-B977-0DADDC7A63FA}"/>
                                            </p:graphic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6">
                                            <p:graphicEl>
                                              <a:dgm id="{5127E8E0-4AE6-4319-B977-0DADDC7A63FA}"/>
                                            </p:graphic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6">
                                            <p:graphicEl>
                                              <a:dgm id="{5127E8E0-4AE6-4319-B977-0DADDC7A63FA}"/>
                                            </p:graphicEl>
                                          </p:spTgt>
                                        </p:tgtEl>
                                      </p:cBhvr>
                                      <p:to x="100000" y="60000"/>
                                    </p:animScale>
                                    <p:animScale>
                                      <p:cBhvr>
                                        <p:cTn id="108" dur="166" decel="50000">
                                          <p:stCondLst>
                                            <p:cond delay="676"/>
                                          </p:stCondLst>
                                        </p:cTn>
                                        <p:tgtEl>
                                          <p:spTgt spid="6">
                                            <p:graphicEl>
                                              <a:dgm id="{5127E8E0-4AE6-4319-B977-0DADDC7A63FA}"/>
                                            </p:graphicEl>
                                          </p:spTgt>
                                        </p:tgtEl>
                                      </p:cBhvr>
                                      <p:to x="100000" y="100000"/>
                                    </p:animScale>
                                    <p:animScale>
                                      <p:cBhvr>
                                        <p:cTn id="109" dur="26">
                                          <p:stCondLst>
                                            <p:cond delay="1312"/>
                                          </p:stCondLst>
                                        </p:cTn>
                                        <p:tgtEl>
                                          <p:spTgt spid="6">
                                            <p:graphicEl>
                                              <a:dgm id="{5127E8E0-4AE6-4319-B977-0DADDC7A63FA}"/>
                                            </p:graphicEl>
                                          </p:spTgt>
                                        </p:tgtEl>
                                      </p:cBhvr>
                                      <p:to x="100000" y="80000"/>
                                    </p:animScale>
                                    <p:animScale>
                                      <p:cBhvr>
                                        <p:cTn id="110" dur="166" decel="50000">
                                          <p:stCondLst>
                                            <p:cond delay="1338"/>
                                          </p:stCondLst>
                                        </p:cTn>
                                        <p:tgtEl>
                                          <p:spTgt spid="6">
                                            <p:graphicEl>
                                              <a:dgm id="{5127E8E0-4AE6-4319-B977-0DADDC7A63FA}"/>
                                            </p:graphicEl>
                                          </p:spTgt>
                                        </p:tgtEl>
                                      </p:cBhvr>
                                      <p:to x="100000" y="100000"/>
                                    </p:animScale>
                                    <p:animScale>
                                      <p:cBhvr>
                                        <p:cTn id="111" dur="26">
                                          <p:stCondLst>
                                            <p:cond delay="1642"/>
                                          </p:stCondLst>
                                        </p:cTn>
                                        <p:tgtEl>
                                          <p:spTgt spid="6">
                                            <p:graphicEl>
                                              <a:dgm id="{5127E8E0-4AE6-4319-B977-0DADDC7A63FA}"/>
                                            </p:graphicEl>
                                          </p:spTgt>
                                        </p:tgtEl>
                                      </p:cBhvr>
                                      <p:to x="100000" y="90000"/>
                                    </p:animScale>
                                    <p:animScale>
                                      <p:cBhvr>
                                        <p:cTn id="112" dur="166" decel="50000">
                                          <p:stCondLst>
                                            <p:cond delay="1668"/>
                                          </p:stCondLst>
                                        </p:cTn>
                                        <p:tgtEl>
                                          <p:spTgt spid="6">
                                            <p:graphicEl>
                                              <a:dgm id="{5127E8E0-4AE6-4319-B977-0DADDC7A63FA}"/>
                                            </p:graphicEl>
                                          </p:spTgt>
                                        </p:tgtEl>
                                      </p:cBhvr>
                                      <p:to x="100000" y="100000"/>
                                    </p:animScale>
                                    <p:animScale>
                                      <p:cBhvr>
                                        <p:cTn id="113" dur="26">
                                          <p:stCondLst>
                                            <p:cond delay="1808"/>
                                          </p:stCondLst>
                                        </p:cTn>
                                        <p:tgtEl>
                                          <p:spTgt spid="6">
                                            <p:graphicEl>
                                              <a:dgm id="{5127E8E0-4AE6-4319-B977-0DADDC7A63FA}"/>
                                            </p:graphicEl>
                                          </p:spTgt>
                                        </p:tgtEl>
                                      </p:cBhvr>
                                      <p:to x="100000" y="95000"/>
                                    </p:animScale>
                                    <p:animScale>
                                      <p:cBhvr>
                                        <p:cTn id="114" dur="166" decel="50000">
                                          <p:stCondLst>
                                            <p:cond delay="1834"/>
                                          </p:stCondLst>
                                        </p:cTn>
                                        <p:tgtEl>
                                          <p:spTgt spid="6">
                                            <p:graphicEl>
                                              <a:dgm id="{5127E8E0-4AE6-4319-B977-0DADDC7A63FA}"/>
                                            </p:graphicEl>
                                          </p:spTgt>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6" grpId="0">
        <p:bldSub>
          <a:bldDgm bld="one"/>
        </p:bldSub>
      </p:bldGraphic>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Operaciones con Columnas Calculadas</a:t>
            </a:r>
            <a:endParaRPr lang="es-CL" sz="1600" dirty="0">
              <a:solidFill>
                <a:schemeClr val="accent6">
                  <a:lumMod val="60000"/>
                  <a:lumOff val="40000"/>
                </a:schemeClr>
              </a:solidFill>
            </a:endParaRPr>
          </a:p>
        </p:txBody>
      </p:sp>
      <p:sp>
        <p:nvSpPr>
          <p:cNvPr id="8" name="7 Rectángulo"/>
          <p:cNvSpPr/>
          <p:nvPr/>
        </p:nvSpPr>
        <p:spPr>
          <a:xfrm>
            <a:off x="318655" y="966737"/>
            <a:ext cx="11573308" cy="400110"/>
          </a:xfrm>
          <a:prstGeom prst="rect">
            <a:avLst/>
          </a:prstGeom>
        </p:spPr>
        <p:txBody>
          <a:bodyPr wrap="square">
            <a:spAutoFit/>
          </a:bodyPr>
          <a:lstStyle/>
          <a:p>
            <a:pPr algn="just">
              <a:defRPr/>
            </a:pPr>
            <a:r>
              <a:rPr lang="es-CL" sz="2000" dirty="0">
                <a:latin typeface="Arial" pitchFamily="34" charset="0"/>
                <a:cs typeface="Arial" pitchFamily="34" charset="0"/>
              </a:rPr>
              <a:t>Además de columnas calculadas usted podrá realizar las siguientes operaciones en columnas:</a:t>
            </a:r>
          </a:p>
        </p:txBody>
      </p:sp>
      <p:graphicFrame>
        <p:nvGraphicFramePr>
          <p:cNvPr id="6" name="5 Diagrama"/>
          <p:cNvGraphicFramePr/>
          <p:nvPr/>
        </p:nvGraphicFramePr>
        <p:xfrm>
          <a:off x="318655" y="1551701"/>
          <a:ext cx="11055927" cy="3241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304795" y="5043035"/>
            <a:ext cx="11573308" cy="1323439"/>
          </a:xfrm>
          <a:prstGeom prst="rect">
            <a:avLst/>
          </a:prstGeom>
        </p:spPr>
        <p:txBody>
          <a:bodyPr wrap="square">
            <a:spAutoFit/>
          </a:bodyPr>
          <a:lstStyle/>
          <a:p>
            <a:pPr algn="just">
              <a:defRPr/>
            </a:pPr>
            <a:r>
              <a:rPr lang="es-CL" sz="2000" dirty="0"/>
              <a:t>Como se podrá ver, usar aritmética en columnas calculadas en </a:t>
            </a:r>
            <a:r>
              <a:rPr lang="es-CL" sz="2000" dirty="0" err="1"/>
              <a:t>Power</a:t>
            </a:r>
            <a:r>
              <a:rPr lang="es-CL" sz="2000" dirty="0"/>
              <a:t> BI Desktop es casi lo mismo que usar celdas de cálculo en Excel. En todo caso, es más fácil porque no tiene que copiar la fórmula en cientos o incluso miles de filas, ya que la fórmula se aplica automáticamente a cada fila de la tabla.</a:t>
            </a:r>
            <a:endParaRPr lang="es-CL" sz="2000" dirty="0">
              <a:latin typeface="Times New Roman"/>
            </a:endParaRP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graphicEl>
                                              <a:dgm id="{8E9A0581-D942-411C-8FD3-19F5338F94D5}"/>
                                            </p:graphicEl>
                                          </p:spTgt>
                                        </p:tgtEl>
                                        <p:attrNameLst>
                                          <p:attrName>style.visibility</p:attrName>
                                        </p:attrNameLst>
                                      </p:cBhvr>
                                      <p:to>
                                        <p:strVal val="visible"/>
                                      </p:to>
                                    </p:set>
                                    <p:animEffect transition="in" filter="wipe(down)">
                                      <p:cBhvr>
                                        <p:cTn id="11" dur="580">
                                          <p:stCondLst>
                                            <p:cond delay="0"/>
                                          </p:stCondLst>
                                        </p:cTn>
                                        <p:tgtEl>
                                          <p:spTgt spid="6">
                                            <p:graphicEl>
                                              <a:dgm id="{8E9A0581-D942-411C-8FD3-19F5338F94D5}"/>
                                            </p:graphicEl>
                                          </p:spTgt>
                                        </p:tgtEl>
                                      </p:cBhvr>
                                    </p:animEffect>
                                    <p:anim calcmode="lin" valueType="num">
                                      <p:cBhvr>
                                        <p:cTn id="12" dur="1822" tmFilter="0,0; 0.14,0.36; 0.43,0.73; 0.71,0.91; 1.0,1.0">
                                          <p:stCondLst>
                                            <p:cond delay="0"/>
                                          </p:stCondLst>
                                        </p:cTn>
                                        <p:tgtEl>
                                          <p:spTgt spid="6">
                                            <p:graphicEl>
                                              <a:dgm id="{8E9A0581-D942-411C-8FD3-19F5338F94D5}"/>
                                            </p:graphic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graphicEl>
                                              <a:dgm id="{8E9A0581-D942-411C-8FD3-19F5338F94D5}"/>
                                            </p:graphic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graphicEl>
                                              <a:dgm id="{8E9A0581-D942-411C-8FD3-19F5338F94D5}"/>
                                            </p:graphic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graphicEl>
                                              <a:dgm id="{8E9A0581-D942-411C-8FD3-19F5338F94D5}"/>
                                            </p:graphic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graphicEl>
                                              <a:dgm id="{8E9A0581-D942-411C-8FD3-19F5338F94D5}"/>
                                            </p:graphic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graphicEl>
                                              <a:dgm id="{8E9A0581-D942-411C-8FD3-19F5338F94D5}"/>
                                            </p:graphicEl>
                                          </p:spTgt>
                                        </p:tgtEl>
                                      </p:cBhvr>
                                      <p:to x="100000" y="60000"/>
                                    </p:animScale>
                                    <p:animScale>
                                      <p:cBhvr>
                                        <p:cTn id="18" dur="166" decel="50000">
                                          <p:stCondLst>
                                            <p:cond delay="676"/>
                                          </p:stCondLst>
                                        </p:cTn>
                                        <p:tgtEl>
                                          <p:spTgt spid="6">
                                            <p:graphicEl>
                                              <a:dgm id="{8E9A0581-D942-411C-8FD3-19F5338F94D5}"/>
                                            </p:graphicEl>
                                          </p:spTgt>
                                        </p:tgtEl>
                                      </p:cBhvr>
                                      <p:to x="100000" y="100000"/>
                                    </p:animScale>
                                    <p:animScale>
                                      <p:cBhvr>
                                        <p:cTn id="19" dur="26">
                                          <p:stCondLst>
                                            <p:cond delay="1312"/>
                                          </p:stCondLst>
                                        </p:cTn>
                                        <p:tgtEl>
                                          <p:spTgt spid="6">
                                            <p:graphicEl>
                                              <a:dgm id="{8E9A0581-D942-411C-8FD3-19F5338F94D5}"/>
                                            </p:graphicEl>
                                          </p:spTgt>
                                        </p:tgtEl>
                                      </p:cBhvr>
                                      <p:to x="100000" y="80000"/>
                                    </p:animScale>
                                    <p:animScale>
                                      <p:cBhvr>
                                        <p:cTn id="20" dur="166" decel="50000">
                                          <p:stCondLst>
                                            <p:cond delay="1338"/>
                                          </p:stCondLst>
                                        </p:cTn>
                                        <p:tgtEl>
                                          <p:spTgt spid="6">
                                            <p:graphicEl>
                                              <a:dgm id="{8E9A0581-D942-411C-8FD3-19F5338F94D5}"/>
                                            </p:graphicEl>
                                          </p:spTgt>
                                        </p:tgtEl>
                                      </p:cBhvr>
                                      <p:to x="100000" y="100000"/>
                                    </p:animScale>
                                    <p:animScale>
                                      <p:cBhvr>
                                        <p:cTn id="21" dur="26">
                                          <p:stCondLst>
                                            <p:cond delay="1642"/>
                                          </p:stCondLst>
                                        </p:cTn>
                                        <p:tgtEl>
                                          <p:spTgt spid="6">
                                            <p:graphicEl>
                                              <a:dgm id="{8E9A0581-D942-411C-8FD3-19F5338F94D5}"/>
                                            </p:graphicEl>
                                          </p:spTgt>
                                        </p:tgtEl>
                                      </p:cBhvr>
                                      <p:to x="100000" y="90000"/>
                                    </p:animScale>
                                    <p:animScale>
                                      <p:cBhvr>
                                        <p:cTn id="22" dur="166" decel="50000">
                                          <p:stCondLst>
                                            <p:cond delay="1668"/>
                                          </p:stCondLst>
                                        </p:cTn>
                                        <p:tgtEl>
                                          <p:spTgt spid="6">
                                            <p:graphicEl>
                                              <a:dgm id="{8E9A0581-D942-411C-8FD3-19F5338F94D5}"/>
                                            </p:graphicEl>
                                          </p:spTgt>
                                        </p:tgtEl>
                                      </p:cBhvr>
                                      <p:to x="100000" y="100000"/>
                                    </p:animScale>
                                    <p:animScale>
                                      <p:cBhvr>
                                        <p:cTn id="23" dur="26">
                                          <p:stCondLst>
                                            <p:cond delay="1808"/>
                                          </p:stCondLst>
                                        </p:cTn>
                                        <p:tgtEl>
                                          <p:spTgt spid="6">
                                            <p:graphicEl>
                                              <a:dgm id="{8E9A0581-D942-411C-8FD3-19F5338F94D5}"/>
                                            </p:graphicEl>
                                          </p:spTgt>
                                        </p:tgtEl>
                                      </p:cBhvr>
                                      <p:to x="100000" y="95000"/>
                                    </p:animScale>
                                    <p:animScale>
                                      <p:cBhvr>
                                        <p:cTn id="24" dur="166" decel="50000">
                                          <p:stCondLst>
                                            <p:cond delay="1834"/>
                                          </p:stCondLst>
                                        </p:cTn>
                                        <p:tgtEl>
                                          <p:spTgt spid="6">
                                            <p:graphicEl>
                                              <a:dgm id="{8E9A0581-D942-411C-8FD3-19F5338F94D5}"/>
                                            </p:graphic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graphicEl>
                                              <a:dgm id="{D25B5F9B-5EED-453F-98D7-B75A51C5C03A}"/>
                                            </p:graphicEl>
                                          </p:spTgt>
                                        </p:tgtEl>
                                        <p:attrNameLst>
                                          <p:attrName>style.visibility</p:attrName>
                                        </p:attrNameLst>
                                      </p:cBhvr>
                                      <p:to>
                                        <p:strVal val="visible"/>
                                      </p:to>
                                    </p:set>
                                    <p:animEffect transition="in" filter="wipe(down)">
                                      <p:cBhvr>
                                        <p:cTn id="29" dur="580">
                                          <p:stCondLst>
                                            <p:cond delay="0"/>
                                          </p:stCondLst>
                                        </p:cTn>
                                        <p:tgtEl>
                                          <p:spTgt spid="6">
                                            <p:graphicEl>
                                              <a:dgm id="{D25B5F9B-5EED-453F-98D7-B75A51C5C03A}"/>
                                            </p:graphicEl>
                                          </p:spTgt>
                                        </p:tgtEl>
                                      </p:cBhvr>
                                    </p:animEffect>
                                    <p:anim calcmode="lin" valueType="num">
                                      <p:cBhvr>
                                        <p:cTn id="30" dur="1822" tmFilter="0,0; 0.14,0.36; 0.43,0.73; 0.71,0.91; 1.0,1.0">
                                          <p:stCondLst>
                                            <p:cond delay="0"/>
                                          </p:stCondLst>
                                        </p:cTn>
                                        <p:tgtEl>
                                          <p:spTgt spid="6">
                                            <p:graphicEl>
                                              <a:dgm id="{D25B5F9B-5EED-453F-98D7-B75A51C5C03A}"/>
                                            </p:graphic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graphicEl>
                                              <a:dgm id="{D25B5F9B-5EED-453F-98D7-B75A51C5C03A}"/>
                                            </p:graphic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graphicEl>
                                              <a:dgm id="{D25B5F9B-5EED-453F-98D7-B75A51C5C03A}"/>
                                            </p:graphic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graphicEl>
                                              <a:dgm id="{D25B5F9B-5EED-453F-98D7-B75A51C5C03A}"/>
                                            </p:graphic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graphicEl>
                                              <a:dgm id="{D25B5F9B-5EED-453F-98D7-B75A51C5C03A}"/>
                                            </p:graphic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graphicEl>
                                              <a:dgm id="{D25B5F9B-5EED-453F-98D7-B75A51C5C03A}"/>
                                            </p:graphicEl>
                                          </p:spTgt>
                                        </p:tgtEl>
                                      </p:cBhvr>
                                      <p:to x="100000" y="60000"/>
                                    </p:animScale>
                                    <p:animScale>
                                      <p:cBhvr>
                                        <p:cTn id="36" dur="166" decel="50000">
                                          <p:stCondLst>
                                            <p:cond delay="676"/>
                                          </p:stCondLst>
                                        </p:cTn>
                                        <p:tgtEl>
                                          <p:spTgt spid="6">
                                            <p:graphicEl>
                                              <a:dgm id="{D25B5F9B-5EED-453F-98D7-B75A51C5C03A}"/>
                                            </p:graphicEl>
                                          </p:spTgt>
                                        </p:tgtEl>
                                      </p:cBhvr>
                                      <p:to x="100000" y="100000"/>
                                    </p:animScale>
                                    <p:animScale>
                                      <p:cBhvr>
                                        <p:cTn id="37" dur="26">
                                          <p:stCondLst>
                                            <p:cond delay="1312"/>
                                          </p:stCondLst>
                                        </p:cTn>
                                        <p:tgtEl>
                                          <p:spTgt spid="6">
                                            <p:graphicEl>
                                              <a:dgm id="{D25B5F9B-5EED-453F-98D7-B75A51C5C03A}"/>
                                            </p:graphicEl>
                                          </p:spTgt>
                                        </p:tgtEl>
                                      </p:cBhvr>
                                      <p:to x="100000" y="80000"/>
                                    </p:animScale>
                                    <p:animScale>
                                      <p:cBhvr>
                                        <p:cTn id="38" dur="166" decel="50000">
                                          <p:stCondLst>
                                            <p:cond delay="1338"/>
                                          </p:stCondLst>
                                        </p:cTn>
                                        <p:tgtEl>
                                          <p:spTgt spid="6">
                                            <p:graphicEl>
                                              <a:dgm id="{D25B5F9B-5EED-453F-98D7-B75A51C5C03A}"/>
                                            </p:graphicEl>
                                          </p:spTgt>
                                        </p:tgtEl>
                                      </p:cBhvr>
                                      <p:to x="100000" y="100000"/>
                                    </p:animScale>
                                    <p:animScale>
                                      <p:cBhvr>
                                        <p:cTn id="39" dur="26">
                                          <p:stCondLst>
                                            <p:cond delay="1642"/>
                                          </p:stCondLst>
                                        </p:cTn>
                                        <p:tgtEl>
                                          <p:spTgt spid="6">
                                            <p:graphicEl>
                                              <a:dgm id="{D25B5F9B-5EED-453F-98D7-B75A51C5C03A}"/>
                                            </p:graphicEl>
                                          </p:spTgt>
                                        </p:tgtEl>
                                      </p:cBhvr>
                                      <p:to x="100000" y="90000"/>
                                    </p:animScale>
                                    <p:animScale>
                                      <p:cBhvr>
                                        <p:cTn id="40" dur="166" decel="50000">
                                          <p:stCondLst>
                                            <p:cond delay="1668"/>
                                          </p:stCondLst>
                                        </p:cTn>
                                        <p:tgtEl>
                                          <p:spTgt spid="6">
                                            <p:graphicEl>
                                              <a:dgm id="{D25B5F9B-5EED-453F-98D7-B75A51C5C03A}"/>
                                            </p:graphicEl>
                                          </p:spTgt>
                                        </p:tgtEl>
                                      </p:cBhvr>
                                      <p:to x="100000" y="100000"/>
                                    </p:animScale>
                                    <p:animScale>
                                      <p:cBhvr>
                                        <p:cTn id="41" dur="26">
                                          <p:stCondLst>
                                            <p:cond delay="1808"/>
                                          </p:stCondLst>
                                        </p:cTn>
                                        <p:tgtEl>
                                          <p:spTgt spid="6">
                                            <p:graphicEl>
                                              <a:dgm id="{D25B5F9B-5EED-453F-98D7-B75A51C5C03A}"/>
                                            </p:graphicEl>
                                          </p:spTgt>
                                        </p:tgtEl>
                                      </p:cBhvr>
                                      <p:to x="100000" y="95000"/>
                                    </p:animScale>
                                    <p:animScale>
                                      <p:cBhvr>
                                        <p:cTn id="42" dur="166" decel="50000">
                                          <p:stCondLst>
                                            <p:cond delay="1834"/>
                                          </p:stCondLst>
                                        </p:cTn>
                                        <p:tgtEl>
                                          <p:spTgt spid="6">
                                            <p:graphicEl>
                                              <a:dgm id="{D25B5F9B-5EED-453F-98D7-B75A51C5C03A}"/>
                                            </p:graphic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6">
                                            <p:graphicEl>
                                              <a:dgm id="{89E7AC5D-87B5-4BEF-A760-9D94CF0068F0}"/>
                                            </p:graphicEl>
                                          </p:spTgt>
                                        </p:tgtEl>
                                        <p:attrNameLst>
                                          <p:attrName>style.visibility</p:attrName>
                                        </p:attrNameLst>
                                      </p:cBhvr>
                                      <p:to>
                                        <p:strVal val="visible"/>
                                      </p:to>
                                    </p:set>
                                    <p:animEffect transition="in" filter="wipe(down)">
                                      <p:cBhvr>
                                        <p:cTn id="47" dur="580">
                                          <p:stCondLst>
                                            <p:cond delay="0"/>
                                          </p:stCondLst>
                                        </p:cTn>
                                        <p:tgtEl>
                                          <p:spTgt spid="6">
                                            <p:graphicEl>
                                              <a:dgm id="{89E7AC5D-87B5-4BEF-A760-9D94CF0068F0}"/>
                                            </p:graphicEl>
                                          </p:spTgt>
                                        </p:tgtEl>
                                      </p:cBhvr>
                                    </p:animEffect>
                                    <p:anim calcmode="lin" valueType="num">
                                      <p:cBhvr>
                                        <p:cTn id="48" dur="1822" tmFilter="0,0; 0.14,0.36; 0.43,0.73; 0.71,0.91; 1.0,1.0">
                                          <p:stCondLst>
                                            <p:cond delay="0"/>
                                          </p:stCondLst>
                                        </p:cTn>
                                        <p:tgtEl>
                                          <p:spTgt spid="6">
                                            <p:graphicEl>
                                              <a:dgm id="{89E7AC5D-87B5-4BEF-A760-9D94CF0068F0}"/>
                                            </p:graphic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graphicEl>
                                              <a:dgm id="{89E7AC5D-87B5-4BEF-A760-9D94CF0068F0}"/>
                                            </p:graphic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graphicEl>
                                              <a:dgm id="{89E7AC5D-87B5-4BEF-A760-9D94CF0068F0}"/>
                                            </p:graphic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graphicEl>
                                              <a:dgm id="{89E7AC5D-87B5-4BEF-A760-9D94CF0068F0}"/>
                                            </p:graphic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graphicEl>
                                              <a:dgm id="{89E7AC5D-87B5-4BEF-A760-9D94CF0068F0}"/>
                                            </p:graphic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graphicEl>
                                              <a:dgm id="{89E7AC5D-87B5-4BEF-A760-9D94CF0068F0}"/>
                                            </p:graphicEl>
                                          </p:spTgt>
                                        </p:tgtEl>
                                      </p:cBhvr>
                                      <p:to x="100000" y="60000"/>
                                    </p:animScale>
                                    <p:animScale>
                                      <p:cBhvr>
                                        <p:cTn id="54" dur="166" decel="50000">
                                          <p:stCondLst>
                                            <p:cond delay="676"/>
                                          </p:stCondLst>
                                        </p:cTn>
                                        <p:tgtEl>
                                          <p:spTgt spid="6">
                                            <p:graphicEl>
                                              <a:dgm id="{89E7AC5D-87B5-4BEF-A760-9D94CF0068F0}"/>
                                            </p:graphicEl>
                                          </p:spTgt>
                                        </p:tgtEl>
                                      </p:cBhvr>
                                      <p:to x="100000" y="100000"/>
                                    </p:animScale>
                                    <p:animScale>
                                      <p:cBhvr>
                                        <p:cTn id="55" dur="26">
                                          <p:stCondLst>
                                            <p:cond delay="1312"/>
                                          </p:stCondLst>
                                        </p:cTn>
                                        <p:tgtEl>
                                          <p:spTgt spid="6">
                                            <p:graphicEl>
                                              <a:dgm id="{89E7AC5D-87B5-4BEF-A760-9D94CF0068F0}"/>
                                            </p:graphicEl>
                                          </p:spTgt>
                                        </p:tgtEl>
                                      </p:cBhvr>
                                      <p:to x="100000" y="80000"/>
                                    </p:animScale>
                                    <p:animScale>
                                      <p:cBhvr>
                                        <p:cTn id="56" dur="166" decel="50000">
                                          <p:stCondLst>
                                            <p:cond delay="1338"/>
                                          </p:stCondLst>
                                        </p:cTn>
                                        <p:tgtEl>
                                          <p:spTgt spid="6">
                                            <p:graphicEl>
                                              <a:dgm id="{89E7AC5D-87B5-4BEF-A760-9D94CF0068F0}"/>
                                            </p:graphicEl>
                                          </p:spTgt>
                                        </p:tgtEl>
                                      </p:cBhvr>
                                      <p:to x="100000" y="100000"/>
                                    </p:animScale>
                                    <p:animScale>
                                      <p:cBhvr>
                                        <p:cTn id="57" dur="26">
                                          <p:stCondLst>
                                            <p:cond delay="1642"/>
                                          </p:stCondLst>
                                        </p:cTn>
                                        <p:tgtEl>
                                          <p:spTgt spid="6">
                                            <p:graphicEl>
                                              <a:dgm id="{89E7AC5D-87B5-4BEF-A760-9D94CF0068F0}"/>
                                            </p:graphicEl>
                                          </p:spTgt>
                                        </p:tgtEl>
                                      </p:cBhvr>
                                      <p:to x="100000" y="90000"/>
                                    </p:animScale>
                                    <p:animScale>
                                      <p:cBhvr>
                                        <p:cTn id="58" dur="166" decel="50000">
                                          <p:stCondLst>
                                            <p:cond delay="1668"/>
                                          </p:stCondLst>
                                        </p:cTn>
                                        <p:tgtEl>
                                          <p:spTgt spid="6">
                                            <p:graphicEl>
                                              <a:dgm id="{89E7AC5D-87B5-4BEF-A760-9D94CF0068F0}"/>
                                            </p:graphicEl>
                                          </p:spTgt>
                                        </p:tgtEl>
                                      </p:cBhvr>
                                      <p:to x="100000" y="100000"/>
                                    </p:animScale>
                                    <p:animScale>
                                      <p:cBhvr>
                                        <p:cTn id="59" dur="26">
                                          <p:stCondLst>
                                            <p:cond delay="1808"/>
                                          </p:stCondLst>
                                        </p:cTn>
                                        <p:tgtEl>
                                          <p:spTgt spid="6">
                                            <p:graphicEl>
                                              <a:dgm id="{89E7AC5D-87B5-4BEF-A760-9D94CF0068F0}"/>
                                            </p:graphicEl>
                                          </p:spTgt>
                                        </p:tgtEl>
                                      </p:cBhvr>
                                      <p:to x="100000" y="95000"/>
                                    </p:animScale>
                                    <p:animScale>
                                      <p:cBhvr>
                                        <p:cTn id="60" dur="166" decel="50000">
                                          <p:stCondLst>
                                            <p:cond delay="1834"/>
                                          </p:stCondLst>
                                        </p:cTn>
                                        <p:tgtEl>
                                          <p:spTgt spid="6">
                                            <p:graphicEl>
                                              <a:dgm id="{89E7AC5D-87B5-4BEF-A760-9D94CF0068F0}"/>
                                            </p:graphic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6" grpId="0">
        <p:bldSub>
          <a:bldDgm bld="one"/>
        </p:bldSub>
      </p:bldGraphic>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a:t>
            </a:r>
            <a:r>
              <a:rPr lang="es-ES" sz="1600">
                <a:solidFill>
                  <a:schemeClr val="accent6">
                    <a:lumMod val="60000"/>
                    <a:lumOff val="40000"/>
                  </a:schemeClr>
                </a:solidFill>
              </a:rPr>
              <a:t>de Datos</a:t>
            </a:r>
            <a:endParaRPr lang="es-CL" sz="1600" dirty="0">
              <a:solidFill>
                <a:schemeClr val="accent6">
                  <a:lumMod val="60000"/>
                  <a:lumOff val="40000"/>
                </a:schemeClr>
              </a:solidFill>
            </a:endParaRPr>
          </a:p>
        </p:txBody>
      </p:sp>
      <p:sp>
        <p:nvSpPr>
          <p:cNvPr id="8" name="7 Rectángulo"/>
          <p:cNvSpPr/>
          <p:nvPr/>
        </p:nvSpPr>
        <p:spPr>
          <a:xfrm>
            <a:off x="318655" y="1105287"/>
            <a:ext cx="11573308" cy="5078313"/>
          </a:xfrm>
          <a:prstGeom prst="rect">
            <a:avLst/>
          </a:prstGeom>
        </p:spPr>
        <p:txBody>
          <a:bodyPr wrap="square">
            <a:spAutoFit/>
          </a:bodyPr>
          <a:lstStyle/>
          <a:p>
            <a:pPr marL="285750" indent="-285750">
              <a:buFont typeface="Arial" panose="020B0604020202020204" pitchFamily="34" charset="0"/>
              <a:buChar char="•"/>
            </a:pPr>
            <a:r>
              <a:rPr lang="es-CL" dirty="0"/>
              <a:t>Los modelos de datos son los componentes básicos de la visualización y la generación de informes. </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Un modelo de datos consta de una o más tablas y varias relaciones, suponiendo que existan más de una o dos tablas. </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Los modelos de datos bien diseñados ayudan a los usuarios a preparar sus datos y aprovechar lo que tienen que comunicar. </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Como tal, el modelado de datos requiere mucho trabajo; no se puede hacer de una sola vez. </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Primero se deben cargar sus datos y luego se deben definir las relaciones entre tablas después de que los datos se transformen en una tabla con la ayuda de </a:t>
            </a:r>
            <a:r>
              <a:rPr lang="es-CL" dirty="0" err="1"/>
              <a:t>Power</a:t>
            </a:r>
            <a:r>
              <a:rPr lang="es-CL" dirty="0"/>
              <a:t> BI.</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El mejor momento para crear un modelo es en la fase inicial del informe de </a:t>
            </a:r>
            <a:r>
              <a:rPr lang="es-CL" dirty="0" err="1"/>
              <a:t>Power</a:t>
            </a:r>
            <a:r>
              <a:rPr lang="es-CL" dirty="0"/>
              <a:t> BI o del desarrollo de la visualización. </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Si se desea crear medidas eficientes, se debe perfeccionar el modelo de datos, enfatizando la gestión de tablas y relaciones.</a:t>
            </a:r>
            <a:endParaRPr lang="es-CL" sz="2000" dirty="0"/>
          </a:p>
        </p:txBody>
      </p:sp>
    </p:spTree>
    <p:extLst>
      <p:ext uri="{BB962C8B-B14F-4D97-AF65-F5344CB8AC3E}">
        <p14:creationId xmlns:p14="http://schemas.microsoft.com/office/powerpoint/2010/main" val="299834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 calcmode="lin" valueType="num">
                                      <p:cBhvr additive="base">
                                        <p:cTn id="3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anim calcmode="lin" valueType="num">
                                      <p:cBhvr additive="base">
                                        <p:cTn id="43"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Esquemas</a:t>
            </a:r>
            <a:endParaRPr lang="es-CL" sz="1600" dirty="0">
              <a:solidFill>
                <a:schemeClr val="accent6">
                  <a:lumMod val="60000"/>
                  <a:lumOff val="40000"/>
                </a:schemeClr>
              </a:solidFill>
            </a:endParaRPr>
          </a:p>
        </p:txBody>
      </p:sp>
      <p:sp>
        <p:nvSpPr>
          <p:cNvPr id="8" name="7 Rectángulo"/>
          <p:cNvSpPr/>
          <p:nvPr/>
        </p:nvSpPr>
        <p:spPr>
          <a:xfrm>
            <a:off x="318655" y="1105287"/>
            <a:ext cx="11573308" cy="1200329"/>
          </a:xfrm>
          <a:prstGeom prst="rect">
            <a:avLst/>
          </a:prstGeom>
        </p:spPr>
        <p:txBody>
          <a:bodyPr wrap="square">
            <a:spAutoFit/>
          </a:bodyPr>
          <a:lstStyle/>
          <a:p>
            <a:pPr marL="285750" indent="-285750">
              <a:buFont typeface="Arial" panose="020B0604020202020204" pitchFamily="34" charset="0"/>
              <a:buChar char="•"/>
            </a:pPr>
            <a:r>
              <a:rPr lang="es-CL" dirty="0"/>
              <a:t>Con </a:t>
            </a:r>
            <a:r>
              <a:rPr lang="es-CL" dirty="0" err="1"/>
              <a:t>Power</a:t>
            </a:r>
            <a:r>
              <a:rPr lang="es-CL" dirty="0"/>
              <a:t> BI, tiene cinco enfoques para el diseño y la simplificación de esquemas de datos.</a:t>
            </a:r>
          </a:p>
          <a:p>
            <a:endParaRPr lang="es-CL" dirty="0"/>
          </a:p>
          <a:p>
            <a:pPr marL="285750" indent="-285750">
              <a:buFont typeface="Arial" panose="020B0604020202020204" pitchFamily="34" charset="0"/>
              <a:buChar char="•"/>
            </a:pPr>
            <a:r>
              <a:rPr lang="es-CL" dirty="0"/>
              <a:t>Comprender cuándo utilizar cada tipo de modelo puede ayudar a respaldar el rendimiento y la granularidad de los datos en la visualización y los informes.</a:t>
            </a:r>
            <a:endParaRPr lang="es-CL" sz="2000" dirty="0"/>
          </a:p>
        </p:txBody>
      </p:sp>
      <p:graphicFrame>
        <p:nvGraphicFramePr>
          <p:cNvPr id="3" name="Diagrama 2">
            <a:extLst>
              <a:ext uri="{FF2B5EF4-FFF2-40B4-BE49-F238E27FC236}">
                <a16:creationId xmlns:a16="http://schemas.microsoft.com/office/drawing/2014/main" id="{973F6E7C-FC3B-8362-72E8-BFF196FC5418}"/>
              </a:ext>
            </a:extLst>
          </p:cNvPr>
          <p:cNvGraphicFramePr/>
          <p:nvPr/>
        </p:nvGraphicFramePr>
        <p:xfrm>
          <a:off x="1812212" y="2245355"/>
          <a:ext cx="8567576" cy="4295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84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graphicEl>
                                              <a:dgm id="{3609DECA-1C30-4A71-A73D-552FF12B1C35}"/>
                                            </p:graphicEl>
                                          </p:spTgt>
                                        </p:tgtEl>
                                        <p:attrNameLst>
                                          <p:attrName>style.visibility</p:attrName>
                                        </p:attrNameLst>
                                      </p:cBhvr>
                                      <p:to>
                                        <p:strVal val="visible"/>
                                      </p:to>
                                    </p:set>
                                    <p:animEffect transition="in" filter="wipe(down)">
                                      <p:cBhvr>
                                        <p:cTn id="19" dur="580">
                                          <p:stCondLst>
                                            <p:cond delay="0"/>
                                          </p:stCondLst>
                                        </p:cTn>
                                        <p:tgtEl>
                                          <p:spTgt spid="3">
                                            <p:graphicEl>
                                              <a:dgm id="{3609DECA-1C30-4A71-A73D-552FF12B1C35}"/>
                                            </p:graphicEl>
                                          </p:spTgt>
                                        </p:tgtEl>
                                      </p:cBhvr>
                                    </p:animEffect>
                                    <p:anim calcmode="lin" valueType="num">
                                      <p:cBhvr>
                                        <p:cTn id="20" dur="1822" tmFilter="0,0; 0.14,0.36; 0.43,0.73; 0.71,0.91; 1.0,1.0">
                                          <p:stCondLst>
                                            <p:cond delay="0"/>
                                          </p:stCondLst>
                                        </p:cTn>
                                        <p:tgtEl>
                                          <p:spTgt spid="3">
                                            <p:graphicEl>
                                              <a:dgm id="{3609DECA-1C30-4A71-A73D-552FF12B1C35}"/>
                                            </p:graphic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graphicEl>
                                              <a:dgm id="{3609DECA-1C30-4A71-A73D-552FF12B1C35}"/>
                                            </p:graphic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graphicEl>
                                              <a:dgm id="{3609DECA-1C30-4A71-A73D-552FF12B1C35}"/>
                                            </p:graphic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graphicEl>
                                              <a:dgm id="{3609DECA-1C30-4A71-A73D-552FF12B1C35}"/>
                                            </p:graphic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graphicEl>
                                              <a:dgm id="{3609DECA-1C30-4A71-A73D-552FF12B1C35}"/>
                                            </p:graphic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graphicEl>
                                              <a:dgm id="{3609DECA-1C30-4A71-A73D-552FF12B1C35}"/>
                                            </p:graphicEl>
                                          </p:spTgt>
                                        </p:tgtEl>
                                      </p:cBhvr>
                                      <p:to x="100000" y="60000"/>
                                    </p:animScale>
                                    <p:animScale>
                                      <p:cBhvr>
                                        <p:cTn id="26" dur="166" decel="50000">
                                          <p:stCondLst>
                                            <p:cond delay="676"/>
                                          </p:stCondLst>
                                        </p:cTn>
                                        <p:tgtEl>
                                          <p:spTgt spid="3">
                                            <p:graphicEl>
                                              <a:dgm id="{3609DECA-1C30-4A71-A73D-552FF12B1C35}"/>
                                            </p:graphicEl>
                                          </p:spTgt>
                                        </p:tgtEl>
                                      </p:cBhvr>
                                      <p:to x="100000" y="100000"/>
                                    </p:animScale>
                                    <p:animScale>
                                      <p:cBhvr>
                                        <p:cTn id="27" dur="26">
                                          <p:stCondLst>
                                            <p:cond delay="1312"/>
                                          </p:stCondLst>
                                        </p:cTn>
                                        <p:tgtEl>
                                          <p:spTgt spid="3">
                                            <p:graphicEl>
                                              <a:dgm id="{3609DECA-1C30-4A71-A73D-552FF12B1C35}"/>
                                            </p:graphicEl>
                                          </p:spTgt>
                                        </p:tgtEl>
                                      </p:cBhvr>
                                      <p:to x="100000" y="80000"/>
                                    </p:animScale>
                                    <p:animScale>
                                      <p:cBhvr>
                                        <p:cTn id="28" dur="166" decel="50000">
                                          <p:stCondLst>
                                            <p:cond delay="1338"/>
                                          </p:stCondLst>
                                        </p:cTn>
                                        <p:tgtEl>
                                          <p:spTgt spid="3">
                                            <p:graphicEl>
                                              <a:dgm id="{3609DECA-1C30-4A71-A73D-552FF12B1C35}"/>
                                            </p:graphicEl>
                                          </p:spTgt>
                                        </p:tgtEl>
                                      </p:cBhvr>
                                      <p:to x="100000" y="100000"/>
                                    </p:animScale>
                                    <p:animScale>
                                      <p:cBhvr>
                                        <p:cTn id="29" dur="26">
                                          <p:stCondLst>
                                            <p:cond delay="1642"/>
                                          </p:stCondLst>
                                        </p:cTn>
                                        <p:tgtEl>
                                          <p:spTgt spid="3">
                                            <p:graphicEl>
                                              <a:dgm id="{3609DECA-1C30-4A71-A73D-552FF12B1C35}"/>
                                            </p:graphicEl>
                                          </p:spTgt>
                                        </p:tgtEl>
                                      </p:cBhvr>
                                      <p:to x="100000" y="90000"/>
                                    </p:animScale>
                                    <p:animScale>
                                      <p:cBhvr>
                                        <p:cTn id="30" dur="166" decel="50000">
                                          <p:stCondLst>
                                            <p:cond delay="1668"/>
                                          </p:stCondLst>
                                        </p:cTn>
                                        <p:tgtEl>
                                          <p:spTgt spid="3">
                                            <p:graphicEl>
                                              <a:dgm id="{3609DECA-1C30-4A71-A73D-552FF12B1C35}"/>
                                            </p:graphicEl>
                                          </p:spTgt>
                                        </p:tgtEl>
                                      </p:cBhvr>
                                      <p:to x="100000" y="100000"/>
                                    </p:animScale>
                                    <p:animScale>
                                      <p:cBhvr>
                                        <p:cTn id="31" dur="26">
                                          <p:stCondLst>
                                            <p:cond delay="1808"/>
                                          </p:stCondLst>
                                        </p:cTn>
                                        <p:tgtEl>
                                          <p:spTgt spid="3">
                                            <p:graphicEl>
                                              <a:dgm id="{3609DECA-1C30-4A71-A73D-552FF12B1C35}"/>
                                            </p:graphicEl>
                                          </p:spTgt>
                                        </p:tgtEl>
                                      </p:cBhvr>
                                      <p:to x="100000" y="95000"/>
                                    </p:animScale>
                                    <p:animScale>
                                      <p:cBhvr>
                                        <p:cTn id="32" dur="166" decel="50000">
                                          <p:stCondLst>
                                            <p:cond delay="1834"/>
                                          </p:stCondLst>
                                        </p:cTn>
                                        <p:tgtEl>
                                          <p:spTgt spid="3">
                                            <p:graphicEl>
                                              <a:dgm id="{3609DECA-1C30-4A71-A73D-552FF12B1C35}"/>
                                            </p:graphic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graphicEl>
                                              <a:dgm id="{391C2389-F512-4F66-B760-20B4F3165BD1}"/>
                                            </p:graphicEl>
                                          </p:spTgt>
                                        </p:tgtEl>
                                        <p:attrNameLst>
                                          <p:attrName>style.visibility</p:attrName>
                                        </p:attrNameLst>
                                      </p:cBhvr>
                                      <p:to>
                                        <p:strVal val="visible"/>
                                      </p:to>
                                    </p:set>
                                    <p:animEffect transition="in" filter="wipe(down)">
                                      <p:cBhvr>
                                        <p:cTn id="37" dur="580">
                                          <p:stCondLst>
                                            <p:cond delay="0"/>
                                          </p:stCondLst>
                                        </p:cTn>
                                        <p:tgtEl>
                                          <p:spTgt spid="3">
                                            <p:graphicEl>
                                              <a:dgm id="{391C2389-F512-4F66-B760-20B4F3165BD1}"/>
                                            </p:graphicEl>
                                          </p:spTgt>
                                        </p:tgtEl>
                                      </p:cBhvr>
                                    </p:animEffect>
                                    <p:anim calcmode="lin" valueType="num">
                                      <p:cBhvr>
                                        <p:cTn id="38" dur="1822" tmFilter="0,0; 0.14,0.36; 0.43,0.73; 0.71,0.91; 1.0,1.0">
                                          <p:stCondLst>
                                            <p:cond delay="0"/>
                                          </p:stCondLst>
                                        </p:cTn>
                                        <p:tgtEl>
                                          <p:spTgt spid="3">
                                            <p:graphicEl>
                                              <a:dgm id="{391C2389-F512-4F66-B760-20B4F3165BD1}"/>
                                            </p:graphic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graphicEl>
                                              <a:dgm id="{391C2389-F512-4F66-B760-20B4F3165BD1}"/>
                                            </p:graphic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graphicEl>
                                              <a:dgm id="{391C2389-F512-4F66-B760-20B4F3165BD1}"/>
                                            </p:graphic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graphicEl>
                                              <a:dgm id="{391C2389-F512-4F66-B760-20B4F3165BD1}"/>
                                            </p:graphic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graphicEl>
                                              <a:dgm id="{391C2389-F512-4F66-B760-20B4F3165BD1}"/>
                                            </p:graphic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graphicEl>
                                              <a:dgm id="{391C2389-F512-4F66-B760-20B4F3165BD1}"/>
                                            </p:graphicEl>
                                          </p:spTgt>
                                        </p:tgtEl>
                                      </p:cBhvr>
                                      <p:to x="100000" y="60000"/>
                                    </p:animScale>
                                    <p:animScale>
                                      <p:cBhvr>
                                        <p:cTn id="44" dur="166" decel="50000">
                                          <p:stCondLst>
                                            <p:cond delay="676"/>
                                          </p:stCondLst>
                                        </p:cTn>
                                        <p:tgtEl>
                                          <p:spTgt spid="3">
                                            <p:graphicEl>
                                              <a:dgm id="{391C2389-F512-4F66-B760-20B4F3165BD1}"/>
                                            </p:graphicEl>
                                          </p:spTgt>
                                        </p:tgtEl>
                                      </p:cBhvr>
                                      <p:to x="100000" y="100000"/>
                                    </p:animScale>
                                    <p:animScale>
                                      <p:cBhvr>
                                        <p:cTn id="45" dur="26">
                                          <p:stCondLst>
                                            <p:cond delay="1312"/>
                                          </p:stCondLst>
                                        </p:cTn>
                                        <p:tgtEl>
                                          <p:spTgt spid="3">
                                            <p:graphicEl>
                                              <a:dgm id="{391C2389-F512-4F66-B760-20B4F3165BD1}"/>
                                            </p:graphicEl>
                                          </p:spTgt>
                                        </p:tgtEl>
                                      </p:cBhvr>
                                      <p:to x="100000" y="80000"/>
                                    </p:animScale>
                                    <p:animScale>
                                      <p:cBhvr>
                                        <p:cTn id="46" dur="166" decel="50000">
                                          <p:stCondLst>
                                            <p:cond delay="1338"/>
                                          </p:stCondLst>
                                        </p:cTn>
                                        <p:tgtEl>
                                          <p:spTgt spid="3">
                                            <p:graphicEl>
                                              <a:dgm id="{391C2389-F512-4F66-B760-20B4F3165BD1}"/>
                                            </p:graphicEl>
                                          </p:spTgt>
                                        </p:tgtEl>
                                      </p:cBhvr>
                                      <p:to x="100000" y="100000"/>
                                    </p:animScale>
                                    <p:animScale>
                                      <p:cBhvr>
                                        <p:cTn id="47" dur="26">
                                          <p:stCondLst>
                                            <p:cond delay="1642"/>
                                          </p:stCondLst>
                                        </p:cTn>
                                        <p:tgtEl>
                                          <p:spTgt spid="3">
                                            <p:graphicEl>
                                              <a:dgm id="{391C2389-F512-4F66-B760-20B4F3165BD1}"/>
                                            </p:graphicEl>
                                          </p:spTgt>
                                        </p:tgtEl>
                                      </p:cBhvr>
                                      <p:to x="100000" y="90000"/>
                                    </p:animScale>
                                    <p:animScale>
                                      <p:cBhvr>
                                        <p:cTn id="48" dur="166" decel="50000">
                                          <p:stCondLst>
                                            <p:cond delay="1668"/>
                                          </p:stCondLst>
                                        </p:cTn>
                                        <p:tgtEl>
                                          <p:spTgt spid="3">
                                            <p:graphicEl>
                                              <a:dgm id="{391C2389-F512-4F66-B760-20B4F3165BD1}"/>
                                            </p:graphicEl>
                                          </p:spTgt>
                                        </p:tgtEl>
                                      </p:cBhvr>
                                      <p:to x="100000" y="100000"/>
                                    </p:animScale>
                                    <p:animScale>
                                      <p:cBhvr>
                                        <p:cTn id="49" dur="26">
                                          <p:stCondLst>
                                            <p:cond delay="1808"/>
                                          </p:stCondLst>
                                        </p:cTn>
                                        <p:tgtEl>
                                          <p:spTgt spid="3">
                                            <p:graphicEl>
                                              <a:dgm id="{391C2389-F512-4F66-B760-20B4F3165BD1}"/>
                                            </p:graphicEl>
                                          </p:spTgt>
                                        </p:tgtEl>
                                      </p:cBhvr>
                                      <p:to x="100000" y="95000"/>
                                    </p:animScale>
                                    <p:animScale>
                                      <p:cBhvr>
                                        <p:cTn id="50" dur="166" decel="50000">
                                          <p:stCondLst>
                                            <p:cond delay="1834"/>
                                          </p:stCondLst>
                                        </p:cTn>
                                        <p:tgtEl>
                                          <p:spTgt spid="3">
                                            <p:graphicEl>
                                              <a:dgm id="{391C2389-F512-4F66-B760-20B4F3165BD1}"/>
                                            </p:graphic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3">
                                            <p:graphicEl>
                                              <a:dgm id="{AF44CB3F-BA67-453A-B299-BD61FAA8189C}"/>
                                            </p:graphicEl>
                                          </p:spTgt>
                                        </p:tgtEl>
                                        <p:attrNameLst>
                                          <p:attrName>style.visibility</p:attrName>
                                        </p:attrNameLst>
                                      </p:cBhvr>
                                      <p:to>
                                        <p:strVal val="visible"/>
                                      </p:to>
                                    </p:set>
                                    <p:animEffect transition="in" filter="wipe(down)">
                                      <p:cBhvr>
                                        <p:cTn id="55" dur="580">
                                          <p:stCondLst>
                                            <p:cond delay="0"/>
                                          </p:stCondLst>
                                        </p:cTn>
                                        <p:tgtEl>
                                          <p:spTgt spid="3">
                                            <p:graphicEl>
                                              <a:dgm id="{AF44CB3F-BA67-453A-B299-BD61FAA8189C}"/>
                                            </p:graphicEl>
                                          </p:spTgt>
                                        </p:tgtEl>
                                      </p:cBhvr>
                                    </p:animEffect>
                                    <p:anim calcmode="lin" valueType="num">
                                      <p:cBhvr>
                                        <p:cTn id="56" dur="1822" tmFilter="0,0; 0.14,0.36; 0.43,0.73; 0.71,0.91; 1.0,1.0">
                                          <p:stCondLst>
                                            <p:cond delay="0"/>
                                          </p:stCondLst>
                                        </p:cTn>
                                        <p:tgtEl>
                                          <p:spTgt spid="3">
                                            <p:graphicEl>
                                              <a:dgm id="{AF44CB3F-BA67-453A-B299-BD61FAA8189C}"/>
                                            </p:graphic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graphicEl>
                                              <a:dgm id="{AF44CB3F-BA67-453A-B299-BD61FAA8189C}"/>
                                            </p:graphic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graphicEl>
                                              <a:dgm id="{AF44CB3F-BA67-453A-B299-BD61FAA8189C}"/>
                                            </p:graphic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graphicEl>
                                              <a:dgm id="{AF44CB3F-BA67-453A-B299-BD61FAA8189C}"/>
                                            </p:graphic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graphicEl>
                                              <a:dgm id="{AF44CB3F-BA67-453A-B299-BD61FAA8189C}"/>
                                            </p:graphic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graphicEl>
                                              <a:dgm id="{AF44CB3F-BA67-453A-B299-BD61FAA8189C}"/>
                                            </p:graphicEl>
                                          </p:spTgt>
                                        </p:tgtEl>
                                      </p:cBhvr>
                                      <p:to x="100000" y="60000"/>
                                    </p:animScale>
                                    <p:animScale>
                                      <p:cBhvr>
                                        <p:cTn id="62" dur="166" decel="50000">
                                          <p:stCondLst>
                                            <p:cond delay="676"/>
                                          </p:stCondLst>
                                        </p:cTn>
                                        <p:tgtEl>
                                          <p:spTgt spid="3">
                                            <p:graphicEl>
                                              <a:dgm id="{AF44CB3F-BA67-453A-B299-BD61FAA8189C}"/>
                                            </p:graphicEl>
                                          </p:spTgt>
                                        </p:tgtEl>
                                      </p:cBhvr>
                                      <p:to x="100000" y="100000"/>
                                    </p:animScale>
                                    <p:animScale>
                                      <p:cBhvr>
                                        <p:cTn id="63" dur="26">
                                          <p:stCondLst>
                                            <p:cond delay="1312"/>
                                          </p:stCondLst>
                                        </p:cTn>
                                        <p:tgtEl>
                                          <p:spTgt spid="3">
                                            <p:graphicEl>
                                              <a:dgm id="{AF44CB3F-BA67-453A-B299-BD61FAA8189C}"/>
                                            </p:graphicEl>
                                          </p:spTgt>
                                        </p:tgtEl>
                                      </p:cBhvr>
                                      <p:to x="100000" y="80000"/>
                                    </p:animScale>
                                    <p:animScale>
                                      <p:cBhvr>
                                        <p:cTn id="64" dur="166" decel="50000">
                                          <p:stCondLst>
                                            <p:cond delay="1338"/>
                                          </p:stCondLst>
                                        </p:cTn>
                                        <p:tgtEl>
                                          <p:spTgt spid="3">
                                            <p:graphicEl>
                                              <a:dgm id="{AF44CB3F-BA67-453A-B299-BD61FAA8189C}"/>
                                            </p:graphicEl>
                                          </p:spTgt>
                                        </p:tgtEl>
                                      </p:cBhvr>
                                      <p:to x="100000" y="100000"/>
                                    </p:animScale>
                                    <p:animScale>
                                      <p:cBhvr>
                                        <p:cTn id="65" dur="26">
                                          <p:stCondLst>
                                            <p:cond delay="1642"/>
                                          </p:stCondLst>
                                        </p:cTn>
                                        <p:tgtEl>
                                          <p:spTgt spid="3">
                                            <p:graphicEl>
                                              <a:dgm id="{AF44CB3F-BA67-453A-B299-BD61FAA8189C}"/>
                                            </p:graphicEl>
                                          </p:spTgt>
                                        </p:tgtEl>
                                      </p:cBhvr>
                                      <p:to x="100000" y="90000"/>
                                    </p:animScale>
                                    <p:animScale>
                                      <p:cBhvr>
                                        <p:cTn id="66" dur="166" decel="50000">
                                          <p:stCondLst>
                                            <p:cond delay="1668"/>
                                          </p:stCondLst>
                                        </p:cTn>
                                        <p:tgtEl>
                                          <p:spTgt spid="3">
                                            <p:graphicEl>
                                              <a:dgm id="{AF44CB3F-BA67-453A-B299-BD61FAA8189C}"/>
                                            </p:graphicEl>
                                          </p:spTgt>
                                        </p:tgtEl>
                                      </p:cBhvr>
                                      <p:to x="100000" y="100000"/>
                                    </p:animScale>
                                    <p:animScale>
                                      <p:cBhvr>
                                        <p:cTn id="67" dur="26">
                                          <p:stCondLst>
                                            <p:cond delay="1808"/>
                                          </p:stCondLst>
                                        </p:cTn>
                                        <p:tgtEl>
                                          <p:spTgt spid="3">
                                            <p:graphicEl>
                                              <a:dgm id="{AF44CB3F-BA67-453A-B299-BD61FAA8189C}"/>
                                            </p:graphicEl>
                                          </p:spTgt>
                                        </p:tgtEl>
                                      </p:cBhvr>
                                      <p:to x="100000" y="95000"/>
                                    </p:animScale>
                                    <p:animScale>
                                      <p:cBhvr>
                                        <p:cTn id="68" dur="166" decel="50000">
                                          <p:stCondLst>
                                            <p:cond delay="1834"/>
                                          </p:stCondLst>
                                        </p:cTn>
                                        <p:tgtEl>
                                          <p:spTgt spid="3">
                                            <p:graphicEl>
                                              <a:dgm id="{AF44CB3F-BA67-453A-B299-BD61FAA8189C}"/>
                                            </p:graphic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graphicEl>
                                              <a:dgm id="{5084BED5-CD75-4517-A950-3785B864D064}"/>
                                            </p:graphicEl>
                                          </p:spTgt>
                                        </p:tgtEl>
                                        <p:attrNameLst>
                                          <p:attrName>style.visibility</p:attrName>
                                        </p:attrNameLst>
                                      </p:cBhvr>
                                      <p:to>
                                        <p:strVal val="visible"/>
                                      </p:to>
                                    </p:set>
                                    <p:animEffect transition="in" filter="wipe(down)">
                                      <p:cBhvr>
                                        <p:cTn id="73" dur="580">
                                          <p:stCondLst>
                                            <p:cond delay="0"/>
                                          </p:stCondLst>
                                        </p:cTn>
                                        <p:tgtEl>
                                          <p:spTgt spid="3">
                                            <p:graphicEl>
                                              <a:dgm id="{5084BED5-CD75-4517-A950-3785B864D064}"/>
                                            </p:graphicEl>
                                          </p:spTgt>
                                        </p:tgtEl>
                                      </p:cBhvr>
                                    </p:animEffect>
                                    <p:anim calcmode="lin" valueType="num">
                                      <p:cBhvr>
                                        <p:cTn id="74" dur="1822" tmFilter="0,0; 0.14,0.36; 0.43,0.73; 0.71,0.91; 1.0,1.0">
                                          <p:stCondLst>
                                            <p:cond delay="0"/>
                                          </p:stCondLst>
                                        </p:cTn>
                                        <p:tgtEl>
                                          <p:spTgt spid="3">
                                            <p:graphicEl>
                                              <a:dgm id="{5084BED5-CD75-4517-A950-3785B864D064}"/>
                                            </p:graphic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graphicEl>
                                              <a:dgm id="{5084BED5-CD75-4517-A950-3785B864D064}"/>
                                            </p:graphic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graphicEl>
                                              <a:dgm id="{5084BED5-CD75-4517-A950-3785B864D064}"/>
                                            </p:graphic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graphicEl>
                                              <a:dgm id="{5084BED5-CD75-4517-A950-3785B864D064}"/>
                                            </p:graphic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graphicEl>
                                              <a:dgm id="{5084BED5-CD75-4517-A950-3785B864D064}"/>
                                            </p:graphic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graphicEl>
                                              <a:dgm id="{5084BED5-CD75-4517-A950-3785B864D064}"/>
                                            </p:graphicEl>
                                          </p:spTgt>
                                        </p:tgtEl>
                                      </p:cBhvr>
                                      <p:to x="100000" y="60000"/>
                                    </p:animScale>
                                    <p:animScale>
                                      <p:cBhvr>
                                        <p:cTn id="80" dur="166" decel="50000">
                                          <p:stCondLst>
                                            <p:cond delay="676"/>
                                          </p:stCondLst>
                                        </p:cTn>
                                        <p:tgtEl>
                                          <p:spTgt spid="3">
                                            <p:graphicEl>
                                              <a:dgm id="{5084BED5-CD75-4517-A950-3785B864D064}"/>
                                            </p:graphicEl>
                                          </p:spTgt>
                                        </p:tgtEl>
                                      </p:cBhvr>
                                      <p:to x="100000" y="100000"/>
                                    </p:animScale>
                                    <p:animScale>
                                      <p:cBhvr>
                                        <p:cTn id="81" dur="26">
                                          <p:stCondLst>
                                            <p:cond delay="1312"/>
                                          </p:stCondLst>
                                        </p:cTn>
                                        <p:tgtEl>
                                          <p:spTgt spid="3">
                                            <p:graphicEl>
                                              <a:dgm id="{5084BED5-CD75-4517-A950-3785B864D064}"/>
                                            </p:graphicEl>
                                          </p:spTgt>
                                        </p:tgtEl>
                                      </p:cBhvr>
                                      <p:to x="100000" y="80000"/>
                                    </p:animScale>
                                    <p:animScale>
                                      <p:cBhvr>
                                        <p:cTn id="82" dur="166" decel="50000">
                                          <p:stCondLst>
                                            <p:cond delay="1338"/>
                                          </p:stCondLst>
                                        </p:cTn>
                                        <p:tgtEl>
                                          <p:spTgt spid="3">
                                            <p:graphicEl>
                                              <a:dgm id="{5084BED5-CD75-4517-A950-3785B864D064}"/>
                                            </p:graphicEl>
                                          </p:spTgt>
                                        </p:tgtEl>
                                      </p:cBhvr>
                                      <p:to x="100000" y="100000"/>
                                    </p:animScale>
                                    <p:animScale>
                                      <p:cBhvr>
                                        <p:cTn id="83" dur="26">
                                          <p:stCondLst>
                                            <p:cond delay="1642"/>
                                          </p:stCondLst>
                                        </p:cTn>
                                        <p:tgtEl>
                                          <p:spTgt spid="3">
                                            <p:graphicEl>
                                              <a:dgm id="{5084BED5-CD75-4517-A950-3785B864D064}"/>
                                            </p:graphicEl>
                                          </p:spTgt>
                                        </p:tgtEl>
                                      </p:cBhvr>
                                      <p:to x="100000" y="90000"/>
                                    </p:animScale>
                                    <p:animScale>
                                      <p:cBhvr>
                                        <p:cTn id="84" dur="166" decel="50000">
                                          <p:stCondLst>
                                            <p:cond delay="1668"/>
                                          </p:stCondLst>
                                        </p:cTn>
                                        <p:tgtEl>
                                          <p:spTgt spid="3">
                                            <p:graphicEl>
                                              <a:dgm id="{5084BED5-CD75-4517-A950-3785B864D064}"/>
                                            </p:graphicEl>
                                          </p:spTgt>
                                        </p:tgtEl>
                                      </p:cBhvr>
                                      <p:to x="100000" y="100000"/>
                                    </p:animScale>
                                    <p:animScale>
                                      <p:cBhvr>
                                        <p:cTn id="85" dur="26">
                                          <p:stCondLst>
                                            <p:cond delay="1808"/>
                                          </p:stCondLst>
                                        </p:cTn>
                                        <p:tgtEl>
                                          <p:spTgt spid="3">
                                            <p:graphicEl>
                                              <a:dgm id="{5084BED5-CD75-4517-A950-3785B864D064}"/>
                                            </p:graphicEl>
                                          </p:spTgt>
                                        </p:tgtEl>
                                      </p:cBhvr>
                                      <p:to x="100000" y="95000"/>
                                    </p:animScale>
                                    <p:animScale>
                                      <p:cBhvr>
                                        <p:cTn id="86" dur="166" decel="50000">
                                          <p:stCondLst>
                                            <p:cond delay="1834"/>
                                          </p:stCondLst>
                                        </p:cTn>
                                        <p:tgtEl>
                                          <p:spTgt spid="3">
                                            <p:graphicEl>
                                              <a:dgm id="{5084BED5-CD75-4517-A950-3785B864D064}"/>
                                            </p:graphic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3">
                                            <p:graphicEl>
                                              <a:dgm id="{6966F094-924F-42C0-BEB7-1231658167B9}"/>
                                            </p:graphicEl>
                                          </p:spTgt>
                                        </p:tgtEl>
                                        <p:attrNameLst>
                                          <p:attrName>style.visibility</p:attrName>
                                        </p:attrNameLst>
                                      </p:cBhvr>
                                      <p:to>
                                        <p:strVal val="visible"/>
                                      </p:to>
                                    </p:set>
                                    <p:animEffect transition="in" filter="wipe(down)">
                                      <p:cBhvr>
                                        <p:cTn id="91" dur="580">
                                          <p:stCondLst>
                                            <p:cond delay="0"/>
                                          </p:stCondLst>
                                        </p:cTn>
                                        <p:tgtEl>
                                          <p:spTgt spid="3">
                                            <p:graphicEl>
                                              <a:dgm id="{6966F094-924F-42C0-BEB7-1231658167B9}"/>
                                            </p:graphicEl>
                                          </p:spTgt>
                                        </p:tgtEl>
                                      </p:cBhvr>
                                    </p:animEffect>
                                    <p:anim calcmode="lin" valueType="num">
                                      <p:cBhvr>
                                        <p:cTn id="92" dur="1822" tmFilter="0,0; 0.14,0.36; 0.43,0.73; 0.71,0.91; 1.0,1.0">
                                          <p:stCondLst>
                                            <p:cond delay="0"/>
                                          </p:stCondLst>
                                        </p:cTn>
                                        <p:tgtEl>
                                          <p:spTgt spid="3">
                                            <p:graphicEl>
                                              <a:dgm id="{6966F094-924F-42C0-BEB7-1231658167B9}"/>
                                            </p:graphic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graphicEl>
                                              <a:dgm id="{6966F094-924F-42C0-BEB7-1231658167B9}"/>
                                            </p:graphic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graphicEl>
                                              <a:dgm id="{6966F094-924F-42C0-BEB7-1231658167B9}"/>
                                            </p:graphic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graphicEl>
                                              <a:dgm id="{6966F094-924F-42C0-BEB7-1231658167B9}"/>
                                            </p:graphic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graphicEl>
                                              <a:dgm id="{6966F094-924F-42C0-BEB7-1231658167B9}"/>
                                            </p:graphic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graphicEl>
                                              <a:dgm id="{6966F094-924F-42C0-BEB7-1231658167B9}"/>
                                            </p:graphicEl>
                                          </p:spTgt>
                                        </p:tgtEl>
                                      </p:cBhvr>
                                      <p:to x="100000" y="60000"/>
                                    </p:animScale>
                                    <p:animScale>
                                      <p:cBhvr>
                                        <p:cTn id="98" dur="166" decel="50000">
                                          <p:stCondLst>
                                            <p:cond delay="676"/>
                                          </p:stCondLst>
                                        </p:cTn>
                                        <p:tgtEl>
                                          <p:spTgt spid="3">
                                            <p:graphicEl>
                                              <a:dgm id="{6966F094-924F-42C0-BEB7-1231658167B9}"/>
                                            </p:graphicEl>
                                          </p:spTgt>
                                        </p:tgtEl>
                                      </p:cBhvr>
                                      <p:to x="100000" y="100000"/>
                                    </p:animScale>
                                    <p:animScale>
                                      <p:cBhvr>
                                        <p:cTn id="99" dur="26">
                                          <p:stCondLst>
                                            <p:cond delay="1312"/>
                                          </p:stCondLst>
                                        </p:cTn>
                                        <p:tgtEl>
                                          <p:spTgt spid="3">
                                            <p:graphicEl>
                                              <a:dgm id="{6966F094-924F-42C0-BEB7-1231658167B9}"/>
                                            </p:graphicEl>
                                          </p:spTgt>
                                        </p:tgtEl>
                                      </p:cBhvr>
                                      <p:to x="100000" y="80000"/>
                                    </p:animScale>
                                    <p:animScale>
                                      <p:cBhvr>
                                        <p:cTn id="100" dur="166" decel="50000">
                                          <p:stCondLst>
                                            <p:cond delay="1338"/>
                                          </p:stCondLst>
                                        </p:cTn>
                                        <p:tgtEl>
                                          <p:spTgt spid="3">
                                            <p:graphicEl>
                                              <a:dgm id="{6966F094-924F-42C0-BEB7-1231658167B9}"/>
                                            </p:graphicEl>
                                          </p:spTgt>
                                        </p:tgtEl>
                                      </p:cBhvr>
                                      <p:to x="100000" y="100000"/>
                                    </p:animScale>
                                    <p:animScale>
                                      <p:cBhvr>
                                        <p:cTn id="101" dur="26">
                                          <p:stCondLst>
                                            <p:cond delay="1642"/>
                                          </p:stCondLst>
                                        </p:cTn>
                                        <p:tgtEl>
                                          <p:spTgt spid="3">
                                            <p:graphicEl>
                                              <a:dgm id="{6966F094-924F-42C0-BEB7-1231658167B9}"/>
                                            </p:graphicEl>
                                          </p:spTgt>
                                        </p:tgtEl>
                                      </p:cBhvr>
                                      <p:to x="100000" y="90000"/>
                                    </p:animScale>
                                    <p:animScale>
                                      <p:cBhvr>
                                        <p:cTn id="102" dur="166" decel="50000">
                                          <p:stCondLst>
                                            <p:cond delay="1668"/>
                                          </p:stCondLst>
                                        </p:cTn>
                                        <p:tgtEl>
                                          <p:spTgt spid="3">
                                            <p:graphicEl>
                                              <a:dgm id="{6966F094-924F-42C0-BEB7-1231658167B9}"/>
                                            </p:graphicEl>
                                          </p:spTgt>
                                        </p:tgtEl>
                                      </p:cBhvr>
                                      <p:to x="100000" y="100000"/>
                                    </p:animScale>
                                    <p:animScale>
                                      <p:cBhvr>
                                        <p:cTn id="103" dur="26">
                                          <p:stCondLst>
                                            <p:cond delay="1808"/>
                                          </p:stCondLst>
                                        </p:cTn>
                                        <p:tgtEl>
                                          <p:spTgt spid="3">
                                            <p:graphicEl>
                                              <a:dgm id="{6966F094-924F-42C0-BEB7-1231658167B9}"/>
                                            </p:graphicEl>
                                          </p:spTgt>
                                        </p:tgtEl>
                                      </p:cBhvr>
                                      <p:to x="100000" y="95000"/>
                                    </p:animScale>
                                    <p:animScale>
                                      <p:cBhvr>
                                        <p:cTn id="104" dur="166" decel="50000">
                                          <p:stCondLst>
                                            <p:cond delay="1834"/>
                                          </p:stCondLst>
                                        </p:cTn>
                                        <p:tgtEl>
                                          <p:spTgt spid="3">
                                            <p:graphicEl>
                                              <a:dgm id="{6966F094-924F-42C0-BEB7-1231658167B9}"/>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Esquema Plano</a:t>
            </a:r>
            <a:endParaRPr lang="es-CL" sz="1600" dirty="0">
              <a:solidFill>
                <a:schemeClr val="accent6">
                  <a:lumMod val="60000"/>
                  <a:lumOff val="40000"/>
                </a:schemeClr>
              </a:solidFill>
            </a:endParaRPr>
          </a:p>
        </p:txBody>
      </p:sp>
      <p:sp>
        <p:nvSpPr>
          <p:cNvPr id="8" name="7 Rectángulo"/>
          <p:cNvSpPr/>
          <p:nvPr/>
        </p:nvSpPr>
        <p:spPr>
          <a:xfrm>
            <a:off x="318655" y="1105287"/>
            <a:ext cx="11573308" cy="646331"/>
          </a:xfrm>
          <a:prstGeom prst="rect">
            <a:avLst/>
          </a:prstGeom>
        </p:spPr>
        <p:txBody>
          <a:bodyPr wrap="square">
            <a:spAutoFit/>
          </a:bodyPr>
          <a:lstStyle/>
          <a:p>
            <a:pPr marL="285750" indent="-285750">
              <a:buFont typeface="Arial" panose="020B0604020202020204" pitchFamily="34" charset="0"/>
              <a:buChar char="•"/>
            </a:pPr>
            <a:r>
              <a:rPr lang="es-CL" dirty="0"/>
              <a:t>Aparece cuando necesita solo una tabla para presentar los datos esenciales en un informe de análisis de datos.</a:t>
            </a:r>
            <a:endParaRPr lang="es-CL" sz="2000" dirty="0"/>
          </a:p>
        </p:txBody>
      </p:sp>
      <p:pic>
        <p:nvPicPr>
          <p:cNvPr id="4" name="Imagen 3">
            <a:extLst>
              <a:ext uri="{FF2B5EF4-FFF2-40B4-BE49-F238E27FC236}">
                <a16:creationId xmlns:a16="http://schemas.microsoft.com/office/drawing/2014/main" id="{111B1C0A-2518-79CA-644A-0919C6EB626A}"/>
              </a:ext>
            </a:extLst>
          </p:cNvPr>
          <p:cNvPicPr>
            <a:picLocks noChangeAspect="1"/>
          </p:cNvPicPr>
          <p:nvPr/>
        </p:nvPicPr>
        <p:blipFill rotWithShape="1">
          <a:blip r:embed="rId2"/>
          <a:srcRect l="15294"/>
          <a:stretch/>
        </p:blipFill>
        <p:spPr>
          <a:xfrm>
            <a:off x="998375" y="1968356"/>
            <a:ext cx="10254704" cy="3881938"/>
          </a:xfrm>
          <a:prstGeom prst="rect">
            <a:avLst/>
          </a:prstGeom>
        </p:spPr>
      </p:pic>
    </p:spTree>
    <p:extLst>
      <p:ext uri="{BB962C8B-B14F-4D97-AF65-F5344CB8AC3E}">
        <p14:creationId xmlns:p14="http://schemas.microsoft.com/office/powerpoint/2010/main" val="39853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Esquema Estrella</a:t>
            </a:r>
            <a:endParaRPr lang="es-CL" sz="1600" dirty="0">
              <a:solidFill>
                <a:schemeClr val="accent6">
                  <a:lumMod val="60000"/>
                  <a:lumOff val="40000"/>
                </a:schemeClr>
              </a:solidFill>
            </a:endParaRPr>
          </a:p>
        </p:txBody>
      </p:sp>
      <p:sp>
        <p:nvSpPr>
          <p:cNvPr id="8" name="7 Rectángulo"/>
          <p:cNvSpPr/>
          <p:nvPr/>
        </p:nvSpPr>
        <p:spPr>
          <a:xfrm>
            <a:off x="318655" y="1105287"/>
            <a:ext cx="11573308" cy="646331"/>
          </a:xfrm>
          <a:prstGeom prst="rect">
            <a:avLst/>
          </a:prstGeom>
        </p:spPr>
        <p:txBody>
          <a:bodyPr wrap="square">
            <a:spAutoFit/>
          </a:bodyPr>
          <a:lstStyle/>
          <a:p>
            <a:pPr marL="285750" indent="-285750">
              <a:buFont typeface="Arial" panose="020B0604020202020204" pitchFamily="34" charset="0"/>
              <a:buChar char="•"/>
            </a:pPr>
            <a:r>
              <a:rPr lang="es-CL" dirty="0"/>
              <a:t>Son aquellos modelos con una o dos tablas grandes conocidas como tablas de hechos (FACT) y luego algunas tablas de dimensiones (DIM).</a:t>
            </a:r>
            <a:endParaRPr lang="es-CL" sz="2000" dirty="0"/>
          </a:p>
        </p:txBody>
      </p:sp>
      <p:pic>
        <p:nvPicPr>
          <p:cNvPr id="6" name="Imagen 5">
            <a:extLst>
              <a:ext uri="{FF2B5EF4-FFF2-40B4-BE49-F238E27FC236}">
                <a16:creationId xmlns:a16="http://schemas.microsoft.com/office/drawing/2014/main" id="{5BDF2E6F-0CFC-9C0D-4947-F01A36CB84F1}"/>
              </a:ext>
            </a:extLst>
          </p:cNvPr>
          <p:cNvPicPr>
            <a:picLocks noChangeAspect="1"/>
          </p:cNvPicPr>
          <p:nvPr/>
        </p:nvPicPr>
        <p:blipFill>
          <a:blip r:embed="rId2"/>
          <a:stretch>
            <a:fillRect/>
          </a:stretch>
        </p:blipFill>
        <p:spPr>
          <a:xfrm>
            <a:off x="3654308" y="1751618"/>
            <a:ext cx="4677928" cy="5014470"/>
          </a:xfrm>
          <a:prstGeom prst="rect">
            <a:avLst/>
          </a:prstGeom>
        </p:spPr>
      </p:pic>
    </p:spTree>
    <p:extLst>
      <p:ext uri="{BB962C8B-B14F-4D97-AF65-F5344CB8AC3E}">
        <p14:creationId xmlns:p14="http://schemas.microsoft.com/office/powerpoint/2010/main" val="396447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Esquema Copo de Nieve</a:t>
            </a:r>
            <a:endParaRPr lang="es-CL" sz="1600" dirty="0">
              <a:solidFill>
                <a:schemeClr val="accent6">
                  <a:lumMod val="60000"/>
                  <a:lumOff val="40000"/>
                </a:schemeClr>
              </a:solidFill>
            </a:endParaRPr>
          </a:p>
        </p:txBody>
      </p:sp>
      <p:sp>
        <p:nvSpPr>
          <p:cNvPr id="8" name="7 Rectángulo"/>
          <p:cNvSpPr/>
          <p:nvPr/>
        </p:nvSpPr>
        <p:spPr>
          <a:xfrm>
            <a:off x="318655" y="1105287"/>
            <a:ext cx="11573308" cy="1754326"/>
          </a:xfrm>
          <a:prstGeom prst="rect">
            <a:avLst/>
          </a:prstGeom>
        </p:spPr>
        <p:txBody>
          <a:bodyPr wrap="square">
            <a:spAutoFit/>
          </a:bodyPr>
          <a:lstStyle/>
          <a:p>
            <a:pPr marL="285750" indent="-285750">
              <a:buFont typeface="Arial" panose="020B0604020202020204" pitchFamily="34" charset="0"/>
              <a:buChar char="•"/>
            </a:pPr>
            <a:r>
              <a:rPr lang="es-CL" dirty="0"/>
              <a:t>Aparece cuando un conjunto de tablas normalizadas profundizan en una única entidad.</a:t>
            </a:r>
          </a:p>
          <a:p>
            <a:pPr marL="285750" indent="-285750">
              <a:buFont typeface="Arial" panose="020B0604020202020204" pitchFamily="34" charset="0"/>
              <a:buChar char="•"/>
            </a:pPr>
            <a:r>
              <a:rPr lang="es-CL" dirty="0"/>
              <a:t>Este esquema es una extensión de un esquema en estrella. </a:t>
            </a:r>
          </a:p>
          <a:p>
            <a:pPr marL="285750" indent="-285750">
              <a:buFont typeface="Arial" panose="020B0604020202020204" pitchFamily="34" charset="0"/>
              <a:buChar char="•"/>
            </a:pPr>
            <a:r>
              <a:rPr lang="es-CL" dirty="0"/>
              <a:t>Los datos normalizados le ayudan a reducir la redundancia de datos y promueven su integridad</a:t>
            </a:r>
          </a:p>
          <a:p>
            <a:pPr marL="285750" indent="-285750">
              <a:buFont typeface="Arial" panose="020B0604020202020204" pitchFamily="34" charset="0"/>
              <a:buChar char="•"/>
            </a:pPr>
            <a:r>
              <a:rPr lang="es-CL" dirty="0"/>
              <a:t>Supongamos que cada uno de sus productos pertenece a una categoría o subcategoría. La ramificación desde una única entidad, los productos, hasta su categoría y subcategoría asociada, a algunas personas les recuerda a un copo de nieve. </a:t>
            </a:r>
            <a:endParaRPr lang="es-CL" sz="2000" dirty="0"/>
          </a:p>
        </p:txBody>
      </p:sp>
      <p:pic>
        <p:nvPicPr>
          <p:cNvPr id="3" name="Imagen 2">
            <a:extLst>
              <a:ext uri="{FF2B5EF4-FFF2-40B4-BE49-F238E27FC236}">
                <a16:creationId xmlns:a16="http://schemas.microsoft.com/office/drawing/2014/main" id="{8CFBE632-65DD-8B9E-1250-D2986F51F63C}"/>
              </a:ext>
            </a:extLst>
          </p:cNvPr>
          <p:cNvPicPr>
            <a:picLocks noChangeAspect="1"/>
          </p:cNvPicPr>
          <p:nvPr/>
        </p:nvPicPr>
        <p:blipFill rotWithShape="1">
          <a:blip r:embed="rId2"/>
          <a:srcRect l="13457"/>
          <a:stretch/>
        </p:blipFill>
        <p:spPr>
          <a:xfrm>
            <a:off x="3219060" y="2859613"/>
            <a:ext cx="5999583" cy="3659004"/>
          </a:xfrm>
          <a:prstGeom prst="rect">
            <a:avLst/>
          </a:prstGeom>
        </p:spPr>
      </p:pic>
    </p:spTree>
    <p:extLst>
      <p:ext uri="{BB962C8B-B14F-4D97-AF65-F5344CB8AC3E}">
        <p14:creationId xmlns:p14="http://schemas.microsoft.com/office/powerpoint/2010/main" val="77763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Esquema Multi-Estrella</a:t>
            </a:r>
            <a:endParaRPr lang="es-CL" sz="1600" dirty="0">
              <a:solidFill>
                <a:schemeClr val="accent6">
                  <a:lumMod val="60000"/>
                  <a:lumOff val="40000"/>
                </a:schemeClr>
              </a:solidFill>
            </a:endParaRPr>
          </a:p>
        </p:txBody>
      </p:sp>
      <p:sp>
        <p:nvSpPr>
          <p:cNvPr id="8" name="7 Rectángulo"/>
          <p:cNvSpPr/>
          <p:nvPr/>
        </p:nvSpPr>
        <p:spPr>
          <a:xfrm>
            <a:off x="318655" y="1105287"/>
            <a:ext cx="11573308" cy="646331"/>
          </a:xfrm>
          <a:prstGeom prst="rect">
            <a:avLst/>
          </a:prstGeom>
        </p:spPr>
        <p:txBody>
          <a:bodyPr wrap="square">
            <a:spAutoFit/>
          </a:bodyPr>
          <a:lstStyle/>
          <a:p>
            <a:pPr marL="285750" indent="-285750">
              <a:buFont typeface="Arial" panose="020B0604020202020204" pitchFamily="34" charset="0"/>
              <a:buChar char="•"/>
            </a:pPr>
            <a:r>
              <a:rPr lang="es-MX" dirty="0"/>
              <a:t>Un modelo </a:t>
            </a:r>
            <a:r>
              <a:rPr lang="es-MX" dirty="0" err="1"/>
              <a:t>multi-estrella</a:t>
            </a:r>
            <a:r>
              <a:rPr lang="es-MX" dirty="0"/>
              <a:t> es un modelo dimensional que consta de múltiples tablas de hechos, unidas entre sí mediante dimensiones.</a:t>
            </a:r>
            <a:endParaRPr lang="es-CL" sz="2000" dirty="0"/>
          </a:p>
        </p:txBody>
      </p:sp>
      <p:pic>
        <p:nvPicPr>
          <p:cNvPr id="6" name="Imagen 5">
            <a:extLst>
              <a:ext uri="{FF2B5EF4-FFF2-40B4-BE49-F238E27FC236}">
                <a16:creationId xmlns:a16="http://schemas.microsoft.com/office/drawing/2014/main" id="{2A2DCBB7-48A2-7A28-3FD2-043A29938675}"/>
              </a:ext>
            </a:extLst>
          </p:cNvPr>
          <p:cNvPicPr>
            <a:picLocks noChangeAspect="1"/>
          </p:cNvPicPr>
          <p:nvPr/>
        </p:nvPicPr>
        <p:blipFill>
          <a:blip r:embed="rId2"/>
          <a:stretch>
            <a:fillRect/>
          </a:stretch>
        </p:blipFill>
        <p:spPr>
          <a:xfrm>
            <a:off x="3196025" y="1751618"/>
            <a:ext cx="5546759" cy="4996112"/>
          </a:xfrm>
          <a:prstGeom prst="rect">
            <a:avLst/>
          </a:prstGeom>
        </p:spPr>
      </p:pic>
    </p:spTree>
    <p:extLst>
      <p:ext uri="{BB962C8B-B14F-4D97-AF65-F5344CB8AC3E}">
        <p14:creationId xmlns:p14="http://schemas.microsoft.com/office/powerpoint/2010/main" val="145561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Introducción</a:t>
            </a:r>
            <a:endParaRPr lang="es-CL" sz="1600" dirty="0">
              <a:solidFill>
                <a:schemeClr val="accent6">
                  <a:lumMod val="60000"/>
                  <a:lumOff val="40000"/>
                </a:schemeClr>
              </a:solidFill>
            </a:endParaRPr>
          </a:p>
        </p:txBody>
      </p:sp>
      <p:sp>
        <p:nvSpPr>
          <p:cNvPr id="8" name="7 Rectángulo"/>
          <p:cNvSpPr/>
          <p:nvPr/>
        </p:nvSpPr>
        <p:spPr>
          <a:xfrm>
            <a:off x="318655" y="1105287"/>
            <a:ext cx="11573308" cy="1631216"/>
          </a:xfrm>
          <a:prstGeom prst="rect">
            <a:avLst/>
          </a:prstGeom>
        </p:spPr>
        <p:txBody>
          <a:bodyPr wrap="square">
            <a:spAutoFit/>
          </a:bodyPr>
          <a:lstStyle/>
          <a:p>
            <a:pPr algn="just">
              <a:defRPr/>
            </a:pPr>
            <a:r>
              <a:rPr lang="es-CL" sz="2000" dirty="0"/>
              <a:t>Solo se necesita una cosa para crear visualizaciones impresionantes y es una buena información. Específicamente, necesita datos cargados en el modelo de datos de </a:t>
            </a:r>
            <a:r>
              <a:rPr lang="es-CL" sz="2000" dirty="0" err="1"/>
              <a:t>Power</a:t>
            </a:r>
            <a:r>
              <a:rPr lang="es-CL" sz="2000" dirty="0"/>
              <a:t> BI Desktop donde pueda manejar decenas de millones de filas de múltiples fuentes de datos y mejorarlas en un marco coherente y poderoso en el que puede construir sus análisis y paneles (</a:t>
            </a:r>
            <a:r>
              <a:rPr lang="es-CL" sz="2000" dirty="0" err="1"/>
              <a:t>dashboards</a:t>
            </a:r>
            <a:r>
              <a:rPr lang="es-CL" sz="2000" dirty="0"/>
              <a:t>). Aprenderemos a:</a:t>
            </a:r>
          </a:p>
        </p:txBody>
      </p:sp>
      <p:graphicFrame>
        <p:nvGraphicFramePr>
          <p:cNvPr id="14" name="13 Diagrama"/>
          <p:cNvGraphicFramePr/>
          <p:nvPr/>
        </p:nvGraphicFramePr>
        <p:xfrm>
          <a:off x="2230583" y="2590800"/>
          <a:ext cx="6830290" cy="3782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544B40F6-BF21-448F-AB51-73CC67B21DA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08CCE629-7DD5-4804-A6C4-EDE09F5E50E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graphicEl>
                                              <a:dgm id="{F8D73814-2A92-4777-B748-A14CB9D0807B}"/>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graphicEl>
                                              <a:dgm id="{70BB2855-ACFD-4B46-953C-A2DB4BB1F8D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graphicEl>
                                              <a:dgm id="{4EDFA171-3631-49B5-9E4E-B2D9F19C38A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graphicEl>
                                              <a:dgm id="{D15E3C0F-60AD-471F-994A-1ED11DEDA6A7}"/>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graphicEl>
                                              <a:dgm id="{96733FF6-6DD3-4959-82D0-7EE1F0E3367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graphicEl>
                                              <a:dgm id="{C4591EC6-D708-4AD5-ABC4-1B35FF4643E0}"/>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graphicEl>
                                              <a:dgm id="{1BB764D2-1D57-43E3-A9CE-E124F2EE885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graphicEl>
                                              <a:dgm id="{13F59253-6354-4490-A3B9-932EBDA35A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Esquema Híbrido</a:t>
            </a:r>
            <a:endParaRPr lang="es-CL" sz="1600" dirty="0">
              <a:solidFill>
                <a:schemeClr val="accent6">
                  <a:lumMod val="60000"/>
                  <a:lumOff val="40000"/>
                </a:schemeClr>
              </a:solidFill>
            </a:endParaRPr>
          </a:p>
        </p:txBody>
      </p:sp>
      <p:sp>
        <p:nvSpPr>
          <p:cNvPr id="8" name="7 Rectángulo"/>
          <p:cNvSpPr/>
          <p:nvPr/>
        </p:nvSpPr>
        <p:spPr>
          <a:xfrm>
            <a:off x="318655" y="1105287"/>
            <a:ext cx="11573308" cy="369332"/>
          </a:xfrm>
          <a:prstGeom prst="rect">
            <a:avLst/>
          </a:prstGeom>
        </p:spPr>
        <p:txBody>
          <a:bodyPr wrap="square">
            <a:spAutoFit/>
          </a:bodyPr>
          <a:lstStyle/>
          <a:p>
            <a:pPr marL="285750" indent="-285750">
              <a:buFont typeface="Arial" panose="020B0604020202020204" pitchFamily="34" charset="0"/>
              <a:buChar char="•"/>
            </a:pPr>
            <a:r>
              <a:rPr lang="es-MX" dirty="0"/>
              <a:t>En ocasiones se opta por un modelo híbrido, que tiene parte en estrella y parte en copo de nieve. </a:t>
            </a:r>
            <a:endParaRPr lang="es-CL" sz="2000" dirty="0"/>
          </a:p>
        </p:txBody>
      </p:sp>
      <p:pic>
        <p:nvPicPr>
          <p:cNvPr id="4" name="Imagen 3">
            <a:extLst>
              <a:ext uri="{FF2B5EF4-FFF2-40B4-BE49-F238E27FC236}">
                <a16:creationId xmlns:a16="http://schemas.microsoft.com/office/drawing/2014/main" id="{EAFDECB6-A573-344A-7939-164E9CD05EC3}"/>
              </a:ext>
            </a:extLst>
          </p:cNvPr>
          <p:cNvPicPr>
            <a:picLocks noChangeAspect="1"/>
          </p:cNvPicPr>
          <p:nvPr/>
        </p:nvPicPr>
        <p:blipFill>
          <a:blip r:embed="rId2"/>
          <a:stretch>
            <a:fillRect/>
          </a:stretch>
        </p:blipFill>
        <p:spPr>
          <a:xfrm>
            <a:off x="2649990" y="1427964"/>
            <a:ext cx="6494010" cy="5320674"/>
          </a:xfrm>
          <a:prstGeom prst="rect">
            <a:avLst/>
          </a:prstGeom>
        </p:spPr>
      </p:pic>
    </p:spTree>
    <p:extLst>
      <p:ext uri="{BB962C8B-B14F-4D97-AF65-F5344CB8AC3E}">
        <p14:creationId xmlns:p14="http://schemas.microsoft.com/office/powerpoint/2010/main" val="113434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La ficha Datos en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a:t>
            </a:r>
            <a:endParaRPr lang="es-CL" sz="1600" dirty="0">
              <a:solidFill>
                <a:schemeClr val="accent6">
                  <a:lumMod val="60000"/>
                  <a:lumOff val="40000"/>
                </a:schemeClr>
              </a:solidFill>
            </a:endParaRPr>
          </a:p>
        </p:txBody>
      </p:sp>
      <p:sp>
        <p:nvSpPr>
          <p:cNvPr id="8" name="7 Rectángulo"/>
          <p:cNvSpPr/>
          <p:nvPr/>
        </p:nvSpPr>
        <p:spPr>
          <a:xfrm>
            <a:off x="318655" y="966737"/>
            <a:ext cx="11573308" cy="3170099"/>
          </a:xfrm>
          <a:prstGeom prst="rect">
            <a:avLst/>
          </a:prstGeom>
        </p:spPr>
        <p:txBody>
          <a:bodyPr wrap="square">
            <a:spAutoFit/>
          </a:bodyPr>
          <a:lstStyle/>
          <a:p>
            <a:pPr algn="just">
              <a:defRPr/>
            </a:pPr>
            <a:r>
              <a:rPr lang="es-CL" sz="2000" dirty="0"/>
              <a:t>Para comenzar a usar </a:t>
            </a:r>
            <a:r>
              <a:rPr lang="es-CL" sz="2000" dirty="0" err="1"/>
              <a:t>Power</a:t>
            </a:r>
            <a:r>
              <a:rPr lang="es-CL" sz="2000" dirty="0"/>
              <a:t> BI Desktop en el modelado de datos, debe seguir estos pasos:</a:t>
            </a:r>
          </a:p>
          <a:p>
            <a:pPr algn="just">
              <a:defRPr/>
            </a:pPr>
            <a:endParaRPr lang="es-CL" sz="2000" dirty="0"/>
          </a:p>
          <a:p>
            <a:pPr marL="711200" indent="-457200" algn="just">
              <a:buFont typeface="+mj-lt"/>
              <a:buAutoNum type="arabicParenR"/>
              <a:defRPr/>
            </a:pPr>
            <a:r>
              <a:rPr lang="es-CL" sz="2000" dirty="0"/>
              <a:t>Ejecutar </a:t>
            </a:r>
            <a:r>
              <a:rPr lang="es-CL" sz="2000" dirty="0" err="1"/>
              <a:t>Power</a:t>
            </a:r>
            <a:r>
              <a:rPr lang="es-CL" sz="2000" dirty="0"/>
              <a:t> BI Desktop y cargar las consultas que necesite para acceder a sus datos.</a:t>
            </a:r>
          </a:p>
          <a:p>
            <a:pPr marL="711200" indent="-457200" algn="just">
              <a:buFont typeface="+mj-lt"/>
              <a:buAutoNum type="arabicParenR"/>
              <a:defRPr/>
            </a:pPr>
            <a:endParaRPr lang="es-CL" sz="2000" dirty="0"/>
          </a:p>
          <a:p>
            <a:pPr marL="711200" indent="-457200" algn="just">
              <a:buFont typeface="+mj-lt"/>
              <a:buAutoNum type="arabicParenR"/>
              <a:defRPr/>
            </a:pPr>
            <a:r>
              <a:rPr lang="es-CL" sz="2000" dirty="0"/>
              <a:t>Si esta utilizando sus propios datos, debe cerrar la ventana de Editor de </a:t>
            </a:r>
            <a:r>
              <a:rPr lang="es-CL" sz="2000" dirty="0" err="1"/>
              <a:t>Power</a:t>
            </a:r>
            <a:r>
              <a:rPr lang="es-CL" sz="2000" dirty="0"/>
              <a:t> </a:t>
            </a:r>
            <a:r>
              <a:rPr lang="es-CL" sz="2000" dirty="0" err="1"/>
              <a:t>Query</a:t>
            </a:r>
            <a:r>
              <a:rPr lang="es-CL" sz="2000" dirty="0"/>
              <a:t>, aplicando los cambios que haya realizado. Volverá al entorno de </a:t>
            </a:r>
            <a:r>
              <a:rPr lang="es-CL" sz="2000" dirty="0" err="1"/>
              <a:t>Power</a:t>
            </a:r>
            <a:r>
              <a:rPr lang="es-CL" sz="2000" dirty="0"/>
              <a:t> BI Desktop.</a:t>
            </a:r>
          </a:p>
          <a:p>
            <a:pPr marL="711200" indent="-457200" algn="just">
              <a:buFont typeface="+mj-lt"/>
              <a:buAutoNum type="arabicParenR"/>
              <a:defRPr/>
            </a:pPr>
            <a:endParaRPr lang="es-CL" sz="2000" dirty="0"/>
          </a:p>
          <a:p>
            <a:pPr marL="711200" indent="-457200" algn="just">
              <a:buFont typeface="+mj-lt"/>
              <a:buAutoNum type="arabicParenR"/>
              <a:defRPr/>
            </a:pPr>
            <a:r>
              <a:rPr lang="es-CL" sz="2000" dirty="0"/>
              <a:t>Haga clic en el icono Vista de datos a la izquierda. Cambiara a la Vista de datos, donde puede ver todas las tablas disponibles en la lista Campos a la derecha. Se seleccionara una de las tablas y sus datos serán visibles en el panel Datos.</a:t>
            </a:r>
          </a:p>
        </p:txBody>
      </p:sp>
      <p:pic>
        <p:nvPicPr>
          <p:cNvPr id="1026" name="Picture 2"/>
          <p:cNvPicPr>
            <a:picLocks noChangeAspect="1" noChangeArrowheads="1"/>
          </p:cNvPicPr>
          <p:nvPr/>
        </p:nvPicPr>
        <p:blipFill>
          <a:blip r:embed="rId2"/>
          <a:srcRect b="5273"/>
          <a:stretch>
            <a:fillRect/>
          </a:stretch>
        </p:blipFill>
        <p:spPr bwMode="auto">
          <a:xfrm>
            <a:off x="3643746" y="4142509"/>
            <a:ext cx="4779818" cy="2545621"/>
          </a:xfrm>
          <a:prstGeom prst="rect">
            <a:avLst/>
          </a:prstGeom>
          <a:noFill/>
          <a:ln w="9525">
            <a:noFill/>
            <a:miter lim="800000"/>
            <a:headEnd/>
            <a:tailEnd/>
          </a:ln>
          <a:effectLst/>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Tablas de Datos</a:t>
            </a:r>
            <a:endParaRPr lang="es-CL" sz="1600" dirty="0">
              <a:solidFill>
                <a:schemeClr val="accent6">
                  <a:lumMod val="60000"/>
                  <a:lumOff val="40000"/>
                </a:schemeClr>
              </a:solidFill>
            </a:endParaRPr>
          </a:p>
        </p:txBody>
      </p:sp>
      <p:sp>
        <p:nvSpPr>
          <p:cNvPr id="8" name="7 Rectángulo"/>
          <p:cNvSpPr/>
          <p:nvPr/>
        </p:nvSpPr>
        <p:spPr>
          <a:xfrm>
            <a:off x="318655" y="966737"/>
            <a:ext cx="11573308" cy="400110"/>
          </a:xfrm>
          <a:prstGeom prst="rect">
            <a:avLst/>
          </a:prstGeom>
        </p:spPr>
        <p:txBody>
          <a:bodyPr wrap="square">
            <a:spAutoFit/>
          </a:bodyPr>
          <a:lstStyle/>
          <a:p>
            <a:pPr algn="just">
              <a:defRPr/>
            </a:pPr>
            <a:r>
              <a:rPr lang="es-CL" sz="2000" dirty="0"/>
              <a:t>Manipular Tablas: En un modelo de Datos puede realizar las siguientes operaciones.</a:t>
            </a:r>
          </a:p>
        </p:txBody>
      </p:sp>
      <p:graphicFrame>
        <p:nvGraphicFramePr>
          <p:cNvPr id="6" name="5 Diagrama"/>
          <p:cNvGraphicFramePr/>
          <p:nvPr/>
        </p:nvGraphicFramePr>
        <p:xfrm>
          <a:off x="318655" y="1787232"/>
          <a:ext cx="11573308" cy="4212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graphicEl>
                                              <a:dgm id="{8E9A0581-D942-411C-8FD3-19F5338F94D5}"/>
                                            </p:graphicEl>
                                          </p:spTgt>
                                        </p:tgtEl>
                                        <p:attrNameLst>
                                          <p:attrName>style.visibility</p:attrName>
                                        </p:attrNameLst>
                                      </p:cBhvr>
                                      <p:to>
                                        <p:strVal val="visible"/>
                                      </p:to>
                                    </p:set>
                                    <p:animEffect transition="in" filter="wipe(down)">
                                      <p:cBhvr>
                                        <p:cTn id="11" dur="580">
                                          <p:stCondLst>
                                            <p:cond delay="0"/>
                                          </p:stCondLst>
                                        </p:cTn>
                                        <p:tgtEl>
                                          <p:spTgt spid="6">
                                            <p:graphicEl>
                                              <a:dgm id="{8E9A0581-D942-411C-8FD3-19F5338F94D5}"/>
                                            </p:graphicEl>
                                          </p:spTgt>
                                        </p:tgtEl>
                                      </p:cBhvr>
                                    </p:animEffect>
                                    <p:anim calcmode="lin" valueType="num">
                                      <p:cBhvr>
                                        <p:cTn id="12" dur="1822" tmFilter="0,0; 0.14,0.36; 0.43,0.73; 0.71,0.91; 1.0,1.0">
                                          <p:stCondLst>
                                            <p:cond delay="0"/>
                                          </p:stCondLst>
                                        </p:cTn>
                                        <p:tgtEl>
                                          <p:spTgt spid="6">
                                            <p:graphicEl>
                                              <a:dgm id="{8E9A0581-D942-411C-8FD3-19F5338F94D5}"/>
                                            </p:graphic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graphicEl>
                                              <a:dgm id="{8E9A0581-D942-411C-8FD3-19F5338F94D5}"/>
                                            </p:graphic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graphicEl>
                                              <a:dgm id="{8E9A0581-D942-411C-8FD3-19F5338F94D5}"/>
                                            </p:graphic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graphicEl>
                                              <a:dgm id="{8E9A0581-D942-411C-8FD3-19F5338F94D5}"/>
                                            </p:graphic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graphicEl>
                                              <a:dgm id="{8E9A0581-D942-411C-8FD3-19F5338F94D5}"/>
                                            </p:graphic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graphicEl>
                                              <a:dgm id="{8E9A0581-D942-411C-8FD3-19F5338F94D5}"/>
                                            </p:graphicEl>
                                          </p:spTgt>
                                        </p:tgtEl>
                                      </p:cBhvr>
                                      <p:to x="100000" y="60000"/>
                                    </p:animScale>
                                    <p:animScale>
                                      <p:cBhvr>
                                        <p:cTn id="18" dur="166" decel="50000">
                                          <p:stCondLst>
                                            <p:cond delay="676"/>
                                          </p:stCondLst>
                                        </p:cTn>
                                        <p:tgtEl>
                                          <p:spTgt spid="6">
                                            <p:graphicEl>
                                              <a:dgm id="{8E9A0581-D942-411C-8FD3-19F5338F94D5}"/>
                                            </p:graphicEl>
                                          </p:spTgt>
                                        </p:tgtEl>
                                      </p:cBhvr>
                                      <p:to x="100000" y="100000"/>
                                    </p:animScale>
                                    <p:animScale>
                                      <p:cBhvr>
                                        <p:cTn id="19" dur="26">
                                          <p:stCondLst>
                                            <p:cond delay="1312"/>
                                          </p:stCondLst>
                                        </p:cTn>
                                        <p:tgtEl>
                                          <p:spTgt spid="6">
                                            <p:graphicEl>
                                              <a:dgm id="{8E9A0581-D942-411C-8FD3-19F5338F94D5}"/>
                                            </p:graphicEl>
                                          </p:spTgt>
                                        </p:tgtEl>
                                      </p:cBhvr>
                                      <p:to x="100000" y="80000"/>
                                    </p:animScale>
                                    <p:animScale>
                                      <p:cBhvr>
                                        <p:cTn id="20" dur="166" decel="50000">
                                          <p:stCondLst>
                                            <p:cond delay="1338"/>
                                          </p:stCondLst>
                                        </p:cTn>
                                        <p:tgtEl>
                                          <p:spTgt spid="6">
                                            <p:graphicEl>
                                              <a:dgm id="{8E9A0581-D942-411C-8FD3-19F5338F94D5}"/>
                                            </p:graphicEl>
                                          </p:spTgt>
                                        </p:tgtEl>
                                      </p:cBhvr>
                                      <p:to x="100000" y="100000"/>
                                    </p:animScale>
                                    <p:animScale>
                                      <p:cBhvr>
                                        <p:cTn id="21" dur="26">
                                          <p:stCondLst>
                                            <p:cond delay="1642"/>
                                          </p:stCondLst>
                                        </p:cTn>
                                        <p:tgtEl>
                                          <p:spTgt spid="6">
                                            <p:graphicEl>
                                              <a:dgm id="{8E9A0581-D942-411C-8FD3-19F5338F94D5}"/>
                                            </p:graphicEl>
                                          </p:spTgt>
                                        </p:tgtEl>
                                      </p:cBhvr>
                                      <p:to x="100000" y="90000"/>
                                    </p:animScale>
                                    <p:animScale>
                                      <p:cBhvr>
                                        <p:cTn id="22" dur="166" decel="50000">
                                          <p:stCondLst>
                                            <p:cond delay="1668"/>
                                          </p:stCondLst>
                                        </p:cTn>
                                        <p:tgtEl>
                                          <p:spTgt spid="6">
                                            <p:graphicEl>
                                              <a:dgm id="{8E9A0581-D942-411C-8FD3-19F5338F94D5}"/>
                                            </p:graphicEl>
                                          </p:spTgt>
                                        </p:tgtEl>
                                      </p:cBhvr>
                                      <p:to x="100000" y="100000"/>
                                    </p:animScale>
                                    <p:animScale>
                                      <p:cBhvr>
                                        <p:cTn id="23" dur="26">
                                          <p:stCondLst>
                                            <p:cond delay="1808"/>
                                          </p:stCondLst>
                                        </p:cTn>
                                        <p:tgtEl>
                                          <p:spTgt spid="6">
                                            <p:graphicEl>
                                              <a:dgm id="{8E9A0581-D942-411C-8FD3-19F5338F94D5}"/>
                                            </p:graphicEl>
                                          </p:spTgt>
                                        </p:tgtEl>
                                      </p:cBhvr>
                                      <p:to x="100000" y="95000"/>
                                    </p:animScale>
                                    <p:animScale>
                                      <p:cBhvr>
                                        <p:cTn id="24" dur="166" decel="50000">
                                          <p:stCondLst>
                                            <p:cond delay="1834"/>
                                          </p:stCondLst>
                                        </p:cTn>
                                        <p:tgtEl>
                                          <p:spTgt spid="6">
                                            <p:graphicEl>
                                              <a:dgm id="{8E9A0581-D942-411C-8FD3-19F5338F94D5}"/>
                                            </p:graphic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graphicEl>
                                              <a:dgm id="{D25B5F9B-5EED-453F-98D7-B75A51C5C03A}"/>
                                            </p:graphicEl>
                                          </p:spTgt>
                                        </p:tgtEl>
                                        <p:attrNameLst>
                                          <p:attrName>style.visibility</p:attrName>
                                        </p:attrNameLst>
                                      </p:cBhvr>
                                      <p:to>
                                        <p:strVal val="visible"/>
                                      </p:to>
                                    </p:set>
                                    <p:animEffect transition="in" filter="wipe(down)">
                                      <p:cBhvr>
                                        <p:cTn id="29" dur="580">
                                          <p:stCondLst>
                                            <p:cond delay="0"/>
                                          </p:stCondLst>
                                        </p:cTn>
                                        <p:tgtEl>
                                          <p:spTgt spid="6">
                                            <p:graphicEl>
                                              <a:dgm id="{D25B5F9B-5EED-453F-98D7-B75A51C5C03A}"/>
                                            </p:graphicEl>
                                          </p:spTgt>
                                        </p:tgtEl>
                                      </p:cBhvr>
                                    </p:animEffect>
                                    <p:anim calcmode="lin" valueType="num">
                                      <p:cBhvr>
                                        <p:cTn id="30" dur="1822" tmFilter="0,0; 0.14,0.36; 0.43,0.73; 0.71,0.91; 1.0,1.0">
                                          <p:stCondLst>
                                            <p:cond delay="0"/>
                                          </p:stCondLst>
                                        </p:cTn>
                                        <p:tgtEl>
                                          <p:spTgt spid="6">
                                            <p:graphicEl>
                                              <a:dgm id="{D25B5F9B-5EED-453F-98D7-B75A51C5C03A}"/>
                                            </p:graphic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graphicEl>
                                              <a:dgm id="{D25B5F9B-5EED-453F-98D7-B75A51C5C03A}"/>
                                            </p:graphic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graphicEl>
                                              <a:dgm id="{D25B5F9B-5EED-453F-98D7-B75A51C5C03A}"/>
                                            </p:graphic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graphicEl>
                                              <a:dgm id="{D25B5F9B-5EED-453F-98D7-B75A51C5C03A}"/>
                                            </p:graphic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graphicEl>
                                              <a:dgm id="{D25B5F9B-5EED-453F-98D7-B75A51C5C03A}"/>
                                            </p:graphic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graphicEl>
                                              <a:dgm id="{D25B5F9B-5EED-453F-98D7-B75A51C5C03A}"/>
                                            </p:graphicEl>
                                          </p:spTgt>
                                        </p:tgtEl>
                                      </p:cBhvr>
                                      <p:to x="100000" y="60000"/>
                                    </p:animScale>
                                    <p:animScale>
                                      <p:cBhvr>
                                        <p:cTn id="36" dur="166" decel="50000">
                                          <p:stCondLst>
                                            <p:cond delay="676"/>
                                          </p:stCondLst>
                                        </p:cTn>
                                        <p:tgtEl>
                                          <p:spTgt spid="6">
                                            <p:graphicEl>
                                              <a:dgm id="{D25B5F9B-5EED-453F-98D7-B75A51C5C03A}"/>
                                            </p:graphicEl>
                                          </p:spTgt>
                                        </p:tgtEl>
                                      </p:cBhvr>
                                      <p:to x="100000" y="100000"/>
                                    </p:animScale>
                                    <p:animScale>
                                      <p:cBhvr>
                                        <p:cTn id="37" dur="26">
                                          <p:stCondLst>
                                            <p:cond delay="1312"/>
                                          </p:stCondLst>
                                        </p:cTn>
                                        <p:tgtEl>
                                          <p:spTgt spid="6">
                                            <p:graphicEl>
                                              <a:dgm id="{D25B5F9B-5EED-453F-98D7-B75A51C5C03A}"/>
                                            </p:graphicEl>
                                          </p:spTgt>
                                        </p:tgtEl>
                                      </p:cBhvr>
                                      <p:to x="100000" y="80000"/>
                                    </p:animScale>
                                    <p:animScale>
                                      <p:cBhvr>
                                        <p:cTn id="38" dur="166" decel="50000">
                                          <p:stCondLst>
                                            <p:cond delay="1338"/>
                                          </p:stCondLst>
                                        </p:cTn>
                                        <p:tgtEl>
                                          <p:spTgt spid="6">
                                            <p:graphicEl>
                                              <a:dgm id="{D25B5F9B-5EED-453F-98D7-B75A51C5C03A}"/>
                                            </p:graphicEl>
                                          </p:spTgt>
                                        </p:tgtEl>
                                      </p:cBhvr>
                                      <p:to x="100000" y="100000"/>
                                    </p:animScale>
                                    <p:animScale>
                                      <p:cBhvr>
                                        <p:cTn id="39" dur="26">
                                          <p:stCondLst>
                                            <p:cond delay="1642"/>
                                          </p:stCondLst>
                                        </p:cTn>
                                        <p:tgtEl>
                                          <p:spTgt spid="6">
                                            <p:graphicEl>
                                              <a:dgm id="{D25B5F9B-5EED-453F-98D7-B75A51C5C03A}"/>
                                            </p:graphicEl>
                                          </p:spTgt>
                                        </p:tgtEl>
                                      </p:cBhvr>
                                      <p:to x="100000" y="90000"/>
                                    </p:animScale>
                                    <p:animScale>
                                      <p:cBhvr>
                                        <p:cTn id="40" dur="166" decel="50000">
                                          <p:stCondLst>
                                            <p:cond delay="1668"/>
                                          </p:stCondLst>
                                        </p:cTn>
                                        <p:tgtEl>
                                          <p:spTgt spid="6">
                                            <p:graphicEl>
                                              <a:dgm id="{D25B5F9B-5EED-453F-98D7-B75A51C5C03A}"/>
                                            </p:graphicEl>
                                          </p:spTgt>
                                        </p:tgtEl>
                                      </p:cBhvr>
                                      <p:to x="100000" y="100000"/>
                                    </p:animScale>
                                    <p:animScale>
                                      <p:cBhvr>
                                        <p:cTn id="41" dur="26">
                                          <p:stCondLst>
                                            <p:cond delay="1808"/>
                                          </p:stCondLst>
                                        </p:cTn>
                                        <p:tgtEl>
                                          <p:spTgt spid="6">
                                            <p:graphicEl>
                                              <a:dgm id="{D25B5F9B-5EED-453F-98D7-B75A51C5C03A}"/>
                                            </p:graphicEl>
                                          </p:spTgt>
                                        </p:tgtEl>
                                      </p:cBhvr>
                                      <p:to x="100000" y="95000"/>
                                    </p:animScale>
                                    <p:animScale>
                                      <p:cBhvr>
                                        <p:cTn id="42" dur="166" decel="50000">
                                          <p:stCondLst>
                                            <p:cond delay="1834"/>
                                          </p:stCondLst>
                                        </p:cTn>
                                        <p:tgtEl>
                                          <p:spTgt spid="6">
                                            <p:graphicEl>
                                              <a:dgm id="{D25B5F9B-5EED-453F-98D7-B75A51C5C03A}"/>
                                            </p:graphic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6">
                                            <p:graphicEl>
                                              <a:dgm id="{D6CDF6E2-5751-4F61-BC34-BF28EA56C87D}"/>
                                            </p:graphicEl>
                                          </p:spTgt>
                                        </p:tgtEl>
                                        <p:attrNameLst>
                                          <p:attrName>style.visibility</p:attrName>
                                        </p:attrNameLst>
                                      </p:cBhvr>
                                      <p:to>
                                        <p:strVal val="visible"/>
                                      </p:to>
                                    </p:set>
                                    <p:animEffect transition="in" filter="wipe(down)">
                                      <p:cBhvr>
                                        <p:cTn id="47" dur="580">
                                          <p:stCondLst>
                                            <p:cond delay="0"/>
                                          </p:stCondLst>
                                        </p:cTn>
                                        <p:tgtEl>
                                          <p:spTgt spid="6">
                                            <p:graphicEl>
                                              <a:dgm id="{D6CDF6E2-5751-4F61-BC34-BF28EA56C87D}"/>
                                            </p:graphicEl>
                                          </p:spTgt>
                                        </p:tgtEl>
                                      </p:cBhvr>
                                    </p:animEffect>
                                    <p:anim calcmode="lin" valueType="num">
                                      <p:cBhvr>
                                        <p:cTn id="48" dur="1822" tmFilter="0,0; 0.14,0.36; 0.43,0.73; 0.71,0.91; 1.0,1.0">
                                          <p:stCondLst>
                                            <p:cond delay="0"/>
                                          </p:stCondLst>
                                        </p:cTn>
                                        <p:tgtEl>
                                          <p:spTgt spid="6">
                                            <p:graphicEl>
                                              <a:dgm id="{D6CDF6E2-5751-4F61-BC34-BF28EA56C87D}"/>
                                            </p:graphic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graphicEl>
                                              <a:dgm id="{D6CDF6E2-5751-4F61-BC34-BF28EA56C87D}"/>
                                            </p:graphic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graphicEl>
                                              <a:dgm id="{D6CDF6E2-5751-4F61-BC34-BF28EA56C87D}"/>
                                            </p:graphic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graphicEl>
                                              <a:dgm id="{D6CDF6E2-5751-4F61-BC34-BF28EA56C87D}"/>
                                            </p:graphic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graphicEl>
                                              <a:dgm id="{D6CDF6E2-5751-4F61-BC34-BF28EA56C87D}"/>
                                            </p:graphic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graphicEl>
                                              <a:dgm id="{D6CDF6E2-5751-4F61-BC34-BF28EA56C87D}"/>
                                            </p:graphicEl>
                                          </p:spTgt>
                                        </p:tgtEl>
                                      </p:cBhvr>
                                      <p:to x="100000" y="60000"/>
                                    </p:animScale>
                                    <p:animScale>
                                      <p:cBhvr>
                                        <p:cTn id="54" dur="166" decel="50000">
                                          <p:stCondLst>
                                            <p:cond delay="676"/>
                                          </p:stCondLst>
                                        </p:cTn>
                                        <p:tgtEl>
                                          <p:spTgt spid="6">
                                            <p:graphicEl>
                                              <a:dgm id="{D6CDF6E2-5751-4F61-BC34-BF28EA56C87D}"/>
                                            </p:graphicEl>
                                          </p:spTgt>
                                        </p:tgtEl>
                                      </p:cBhvr>
                                      <p:to x="100000" y="100000"/>
                                    </p:animScale>
                                    <p:animScale>
                                      <p:cBhvr>
                                        <p:cTn id="55" dur="26">
                                          <p:stCondLst>
                                            <p:cond delay="1312"/>
                                          </p:stCondLst>
                                        </p:cTn>
                                        <p:tgtEl>
                                          <p:spTgt spid="6">
                                            <p:graphicEl>
                                              <a:dgm id="{D6CDF6E2-5751-4F61-BC34-BF28EA56C87D}"/>
                                            </p:graphicEl>
                                          </p:spTgt>
                                        </p:tgtEl>
                                      </p:cBhvr>
                                      <p:to x="100000" y="80000"/>
                                    </p:animScale>
                                    <p:animScale>
                                      <p:cBhvr>
                                        <p:cTn id="56" dur="166" decel="50000">
                                          <p:stCondLst>
                                            <p:cond delay="1338"/>
                                          </p:stCondLst>
                                        </p:cTn>
                                        <p:tgtEl>
                                          <p:spTgt spid="6">
                                            <p:graphicEl>
                                              <a:dgm id="{D6CDF6E2-5751-4F61-BC34-BF28EA56C87D}"/>
                                            </p:graphicEl>
                                          </p:spTgt>
                                        </p:tgtEl>
                                      </p:cBhvr>
                                      <p:to x="100000" y="100000"/>
                                    </p:animScale>
                                    <p:animScale>
                                      <p:cBhvr>
                                        <p:cTn id="57" dur="26">
                                          <p:stCondLst>
                                            <p:cond delay="1642"/>
                                          </p:stCondLst>
                                        </p:cTn>
                                        <p:tgtEl>
                                          <p:spTgt spid="6">
                                            <p:graphicEl>
                                              <a:dgm id="{D6CDF6E2-5751-4F61-BC34-BF28EA56C87D}"/>
                                            </p:graphicEl>
                                          </p:spTgt>
                                        </p:tgtEl>
                                      </p:cBhvr>
                                      <p:to x="100000" y="90000"/>
                                    </p:animScale>
                                    <p:animScale>
                                      <p:cBhvr>
                                        <p:cTn id="58" dur="166" decel="50000">
                                          <p:stCondLst>
                                            <p:cond delay="1668"/>
                                          </p:stCondLst>
                                        </p:cTn>
                                        <p:tgtEl>
                                          <p:spTgt spid="6">
                                            <p:graphicEl>
                                              <a:dgm id="{D6CDF6E2-5751-4F61-BC34-BF28EA56C87D}"/>
                                            </p:graphicEl>
                                          </p:spTgt>
                                        </p:tgtEl>
                                      </p:cBhvr>
                                      <p:to x="100000" y="100000"/>
                                    </p:animScale>
                                    <p:animScale>
                                      <p:cBhvr>
                                        <p:cTn id="59" dur="26">
                                          <p:stCondLst>
                                            <p:cond delay="1808"/>
                                          </p:stCondLst>
                                        </p:cTn>
                                        <p:tgtEl>
                                          <p:spTgt spid="6">
                                            <p:graphicEl>
                                              <a:dgm id="{D6CDF6E2-5751-4F61-BC34-BF28EA56C87D}"/>
                                            </p:graphicEl>
                                          </p:spTgt>
                                        </p:tgtEl>
                                      </p:cBhvr>
                                      <p:to x="100000" y="95000"/>
                                    </p:animScale>
                                    <p:animScale>
                                      <p:cBhvr>
                                        <p:cTn id="60" dur="166" decel="50000">
                                          <p:stCondLst>
                                            <p:cond delay="1834"/>
                                          </p:stCondLst>
                                        </p:cTn>
                                        <p:tgtEl>
                                          <p:spTgt spid="6">
                                            <p:graphicEl>
                                              <a:dgm id="{D6CDF6E2-5751-4F61-BC34-BF28EA56C87D}"/>
                                            </p:graphic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6">
                                            <p:graphicEl>
                                              <a:dgm id="{17118E55-69EA-46AF-B59E-55616D18B576}"/>
                                            </p:graphicEl>
                                          </p:spTgt>
                                        </p:tgtEl>
                                        <p:attrNameLst>
                                          <p:attrName>style.visibility</p:attrName>
                                        </p:attrNameLst>
                                      </p:cBhvr>
                                      <p:to>
                                        <p:strVal val="visible"/>
                                      </p:to>
                                    </p:set>
                                    <p:animEffect transition="in" filter="wipe(down)">
                                      <p:cBhvr>
                                        <p:cTn id="65" dur="580">
                                          <p:stCondLst>
                                            <p:cond delay="0"/>
                                          </p:stCondLst>
                                        </p:cTn>
                                        <p:tgtEl>
                                          <p:spTgt spid="6">
                                            <p:graphicEl>
                                              <a:dgm id="{17118E55-69EA-46AF-B59E-55616D18B576}"/>
                                            </p:graphicEl>
                                          </p:spTgt>
                                        </p:tgtEl>
                                      </p:cBhvr>
                                    </p:animEffect>
                                    <p:anim calcmode="lin" valueType="num">
                                      <p:cBhvr>
                                        <p:cTn id="66" dur="1822" tmFilter="0,0; 0.14,0.36; 0.43,0.73; 0.71,0.91; 1.0,1.0">
                                          <p:stCondLst>
                                            <p:cond delay="0"/>
                                          </p:stCondLst>
                                        </p:cTn>
                                        <p:tgtEl>
                                          <p:spTgt spid="6">
                                            <p:graphicEl>
                                              <a:dgm id="{17118E55-69EA-46AF-B59E-55616D18B576}"/>
                                            </p:graphic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
                                            <p:graphicEl>
                                              <a:dgm id="{17118E55-69EA-46AF-B59E-55616D18B576}"/>
                                            </p:graphic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
                                            <p:graphicEl>
                                              <a:dgm id="{17118E55-69EA-46AF-B59E-55616D18B576}"/>
                                            </p:graphic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
                                            <p:graphicEl>
                                              <a:dgm id="{17118E55-69EA-46AF-B59E-55616D18B576}"/>
                                            </p:graphic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
                                            <p:graphicEl>
                                              <a:dgm id="{17118E55-69EA-46AF-B59E-55616D18B576}"/>
                                            </p:graphic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6">
                                            <p:graphicEl>
                                              <a:dgm id="{17118E55-69EA-46AF-B59E-55616D18B576}"/>
                                            </p:graphicEl>
                                          </p:spTgt>
                                        </p:tgtEl>
                                      </p:cBhvr>
                                      <p:to x="100000" y="60000"/>
                                    </p:animScale>
                                    <p:animScale>
                                      <p:cBhvr>
                                        <p:cTn id="72" dur="166" decel="50000">
                                          <p:stCondLst>
                                            <p:cond delay="676"/>
                                          </p:stCondLst>
                                        </p:cTn>
                                        <p:tgtEl>
                                          <p:spTgt spid="6">
                                            <p:graphicEl>
                                              <a:dgm id="{17118E55-69EA-46AF-B59E-55616D18B576}"/>
                                            </p:graphicEl>
                                          </p:spTgt>
                                        </p:tgtEl>
                                      </p:cBhvr>
                                      <p:to x="100000" y="100000"/>
                                    </p:animScale>
                                    <p:animScale>
                                      <p:cBhvr>
                                        <p:cTn id="73" dur="26">
                                          <p:stCondLst>
                                            <p:cond delay="1312"/>
                                          </p:stCondLst>
                                        </p:cTn>
                                        <p:tgtEl>
                                          <p:spTgt spid="6">
                                            <p:graphicEl>
                                              <a:dgm id="{17118E55-69EA-46AF-B59E-55616D18B576}"/>
                                            </p:graphicEl>
                                          </p:spTgt>
                                        </p:tgtEl>
                                      </p:cBhvr>
                                      <p:to x="100000" y="80000"/>
                                    </p:animScale>
                                    <p:animScale>
                                      <p:cBhvr>
                                        <p:cTn id="74" dur="166" decel="50000">
                                          <p:stCondLst>
                                            <p:cond delay="1338"/>
                                          </p:stCondLst>
                                        </p:cTn>
                                        <p:tgtEl>
                                          <p:spTgt spid="6">
                                            <p:graphicEl>
                                              <a:dgm id="{17118E55-69EA-46AF-B59E-55616D18B576}"/>
                                            </p:graphicEl>
                                          </p:spTgt>
                                        </p:tgtEl>
                                      </p:cBhvr>
                                      <p:to x="100000" y="100000"/>
                                    </p:animScale>
                                    <p:animScale>
                                      <p:cBhvr>
                                        <p:cTn id="75" dur="26">
                                          <p:stCondLst>
                                            <p:cond delay="1642"/>
                                          </p:stCondLst>
                                        </p:cTn>
                                        <p:tgtEl>
                                          <p:spTgt spid="6">
                                            <p:graphicEl>
                                              <a:dgm id="{17118E55-69EA-46AF-B59E-55616D18B576}"/>
                                            </p:graphicEl>
                                          </p:spTgt>
                                        </p:tgtEl>
                                      </p:cBhvr>
                                      <p:to x="100000" y="90000"/>
                                    </p:animScale>
                                    <p:animScale>
                                      <p:cBhvr>
                                        <p:cTn id="76" dur="166" decel="50000">
                                          <p:stCondLst>
                                            <p:cond delay="1668"/>
                                          </p:stCondLst>
                                        </p:cTn>
                                        <p:tgtEl>
                                          <p:spTgt spid="6">
                                            <p:graphicEl>
                                              <a:dgm id="{17118E55-69EA-46AF-B59E-55616D18B576}"/>
                                            </p:graphicEl>
                                          </p:spTgt>
                                        </p:tgtEl>
                                      </p:cBhvr>
                                      <p:to x="100000" y="100000"/>
                                    </p:animScale>
                                    <p:animScale>
                                      <p:cBhvr>
                                        <p:cTn id="77" dur="26">
                                          <p:stCondLst>
                                            <p:cond delay="1808"/>
                                          </p:stCondLst>
                                        </p:cTn>
                                        <p:tgtEl>
                                          <p:spTgt spid="6">
                                            <p:graphicEl>
                                              <a:dgm id="{17118E55-69EA-46AF-B59E-55616D18B576}"/>
                                            </p:graphicEl>
                                          </p:spTgt>
                                        </p:tgtEl>
                                      </p:cBhvr>
                                      <p:to x="100000" y="95000"/>
                                    </p:animScale>
                                    <p:animScale>
                                      <p:cBhvr>
                                        <p:cTn id="78" dur="166" decel="50000">
                                          <p:stCondLst>
                                            <p:cond delay="1834"/>
                                          </p:stCondLst>
                                        </p:cTn>
                                        <p:tgtEl>
                                          <p:spTgt spid="6">
                                            <p:graphicEl>
                                              <a:dgm id="{17118E55-69EA-46AF-B59E-55616D18B576}"/>
                                            </p:graphicEl>
                                          </p:spTgt>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6">
                                            <p:graphicEl>
                                              <a:dgm id="{7CAEDA06-3D91-47CB-AB39-EF8C3DE96585}"/>
                                            </p:graphicEl>
                                          </p:spTgt>
                                        </p:tgtEl>
                                        <p:attrNameLst>
                                          <p:attrName>style.visibility</p:attrName>
                                        </p:attrNameLst>
                                      </p:cBhvr>
                                      <p:to>
                                        <p:strVal val="visible"/>
                                      </p:to>
                                    </p:set>
                                    <p:animEffect transition="in" filter="wipe(down)">
                                      <p:cBhvr>
                                        <p:cTn id="83" dur="580">
                                          <p:stCondLst>
                                            <p:cond delay="0"/>
                                          </p:stCondLst>
                                        </p:cTn>
                                        <p:tgtEl>
                                          <p:spTgt spid="6">
                                            <p:graphicEl>
                                              <a:dgm id="{7CAEDA06-3D91-47CB-AB39-EF8C3DE96585}"/>
                                            </p:graphicEl>
                                          </p:spTgt>
                                        </p:tgtEl>
                                      </p:cBhvr>
                                    </p:animEffect>
                                    <p:anim calcmode="lin" valueType="num">
                                      <p:cBhvr>
                                        <p:cTn id="84" dur="1822" tmFilter="0,0; 0.14,0.36; 0.43,0.73; 0.71,0.91; 1.0,1.0">
                                          <p:stCondLst>
                                            <p:cond delay="0"/>
                                          </p:stCondLst>
                                        </p:cTn>
                                        <p:tgtEl>
                                          <p:spTgt spid="6">
                                            <p:graphicEl>
                                              <a:dgm id="{7CAEDA06-3D91-47CB-AB39-EF8C3DE96585}"/>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6">
                                            <p:graphicEl>
                                              <a:dgm id="{7CAEDA06-3D91-47CB-AB39-EF8C3DE96585}"/>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6">
                                            <p:graphicEl>
                                              <a:dgm id="{7CAEDA06-3D91-47CB-AB39-EF8C3DE96585}"/>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6">
                                            <p:graphicEl>
                                              <a:dgm id="{7CAEDA06-3D91-47CB-AB39-EF8C3DE96585}"/>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6">
                                            <p:graphicEl>
                                              <a:dgm id="{7CAEDA06-3D91-47CB-AB39-EF8C3DE96585}"/>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6">
                                            <p:graphicEl>
                                              <a:dgm id="{7CAEDA06-3D91-47CB-AB39-EF8C3DE96585}"/>
                                            </p:graphicEl>
                                          </p:spTgt>
                                        </p:tgtEl>
                                      </p:cBhvr>
                                      <p:to x="100000" y="60000"/>
                                    </p:animScale>
                                    <p:animScale>
                                      <p:cBhvr>
                                        <p:cTn id="90" dur="166" decel="50000">
                                          <p:stCondLst>
                                            <p:cond delay="676"/>
                                          </p:stCondLst>
                                        </p:cTn>
                                        <p:tgtEl>
                                          <p:spTgt spid="6">
                                            <p:graphicEl>
                                              <a:dgm id="{7CAEDA06-3D91-47CB-AB39-EF8C3DE96585}"/>
                                            </p:graphicEl>
                                          </p:spTgt>
                                        </p:tgtEl>
                                      </p:cBhvr>
                                      <p:to x="100000" y="100000"/>
                                    </p:animScale>
                                    <p:animScale>
                                      <p:cBhvr>
                                        <p:cTn id="91" dur="26">
                                          <p:stCondLst>
                                            <p:cond delay="1312"/>
                                          </p:stCondLst>
                                        </p:cTn>
                                        <p:tgtEl>
                                          <p:spTgt spid="6">
                                            <p:graphicEl>
                                              <a:dgm id="{7CAEDA06-3D91-47CB-AB39-EF8C3DE96585}"/>
                                            </p:graphicEl>
                                          </p:spTgt>
                                        </p:tgtEl>
                                      </p:cBhvr>
                                      <p:to x="100000" y="80000"/>
                                    </p:animScale>
                                    <p:animScale>
                                      <p:cBhvr>
                                        <p:cTn id="92" dur="166" decel="50000">
                                          <p:stCondLst>
                                            <p:cond delay="1338"/>
                                          </p:stCondLst>
                                        </p:cTn>
                                        <p:tgtEl>
                                          <p:spTgt spid="6">
                                            <p:graphicEl>
                                              <a:dgm id="{7CAEDA06-3D91-47CB-AB39-EF8C3DE96585}"/>
                                            </p:graphicEl>
                                          </p:spTgt>
                                        </p:tgtEl>
                                      </p:cBhvr>
                                      <p:to x="100000" y="100000"/>
                                    </p:animScale>
                                    <p:animScale>
                                      <p:cBhvr>
                                        <p:cTn id="93" dur="26">
                                          <p:stCondLst>
                                            <p:cond delay="1642"/>
                                          </p:stCondLst>
                                        </p:cTn>
                                        <p:tgtEl>
                                          <p:spTgt spid="6">
                                            <p:graphicEl>
                                              <a:dgm id="{7CAEDA06-3D91-47CB-AB39-EF8C3DE96585}"/>
                                            </p:graphicEl>
                                          </p:spTgt>
                                        </p:tgtEl>
                                      </p:cBhvr>
                                      <p:to x="100000" y="90000"/>
                                    </p:animScale>
                                    <p:animScale>
                                      <p:cBhvr>
                                        <p:cTn id="94" dur="166" decel="50000">
                                          <p:stCondLst>
                                            <p:cond delay="1668"/>
                                          </p:stCondLst>
                                        </p:cTn>
                                        <p:tgtEl>
                                          <p:spTgt spid="6">
                                            <p:graphicEl>
                                              <a:dgm id="{7CAEDA06-3D91-47CB-AB39-EF8C3DE96585}"/>
                                            </p:graphicEl>
                                          </p:spTgt>
                                        </p:tgtEl>
                                      </p:cBhvr>
                                      <p:to x="100000" y="100000"/>
                                    </p:animScale>
                                    <p:animScale>
                                      <p:cBhvr>
                                        <p:cTn id="95" dur="26">
                                          <p:stCondLst>
                                            <p:cond delay="1808"/>
                                          </p:stCondLst>
                                        </p:cTn>
                                        <p:tgtEl>
                                          <p:spTgt spid="6">
                                            <p:graphicEl>
                                              <a:dgm id="{7CAEDA06-3D91-47CB-AB39-EF8C3DE96585}"/>
                                            </p:graphicEl>
                                          </p:spTgt>
                                        </p:tgtEl>
                                      </p:cBhvr>
                                      <p:to x="100000" y="95000"/>
                                    </p:animScale>
                                    <p:animScale>
                                      <p:cBhvr>
                                        <p:cTn id="96" dur="166" decel="50000">
                                          <p:stCondLst>
                                            <p:cond delay="1834"/>
                                          </p:stCondLst>
                                        </p:cTn>
                                        <p:tgtEl>
                                          <p:spTgt spid="6">
                                            <p:graphicEl>
                                              <a:dgm id="{7CAEDA06-3D91-47CB-AB39-EF8C3DE96585}"/>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Columnas de las Tablas</a:t>
            </a:r>
            <a:endParaRPr lang="es-CL" sz="1600" dirty="0">
              <a:solidFill>
                <a:schemeClr val="accent6">
                  <a:lumMod val="60000"/>
                  <a:lumOff val="40000"/>
                </a:schemeClr>
              </a:solidFill>
            </a:endParaRPr>
          </a:p>
        </p:txBody>
      </p:sp>
      <p:sp>
        <p:nvSpPr>
          <p:cNvPr id="8" name="7 Rectángulo"/>
          <p:cNvSpPr/>
          <p:nvPr/>
        </p:nvSpPr>
        <p:spPr>
          <a:xfrm>
            <a:off x="318655" y="966737"/>
            <a:ext cx="11573308" cy="707886"/>
          </a:xfrm>
          <a:prstGeom prst="rect">
            <a:avLst/>
          </a:prstGeom>
        </p:spPr>
        <p:txBody>
          <a:bodyPr wrap="square">
            <a:spAutoFit/>
          </a:bodyPr>
          <a:lstStyle/>
          <a:p>
            <a:pPr algn="just">
              <a:defRPr/>
            </a:pPr>
            <a:r>
              <a:rPr lang="es-CL" sz="2000" dirty="0"/>
              <a:t>Manipular Columnas: En las columnas de las tablas en un modelo de Datos puede realizar las siguientes operaciones:</a:t>
            </a:r>
          </a:p>
        </p:txBody>
      </p:sp>
      <p:graphicFrame>
        <p:nvGraphicFramePr>
          <p:cNvPr id="7" name="6 Diagrama"/>
          <p:cNvGraphicFramePr/>
          <p:nvPr/>
        </p:nvGraphicFramePr>
        <p:xfrm>
          <a:off x="318655" y="1787232"/>
          <a:ext cx="11573308" cy="4212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7">
                                            <p:graphicEl>
                                              <a:dgm id="{8E9A0581-D942-411C-8FD3-19F5338F94D5}"/>
                                            </p:graphicEl>
                                          </p:spTgt>
                                        </p:tgtEl>
                                        <p:attrNameLst>
                                          <p:attrName>style.visibility</p:attrName>
                                        </p:attrNameLst>
                                      </p:cBhvr>
                                      <p:to>
                                        <p:strVal val="visible"/>
                                      </p:to>
                                    </p:set>
                                    <p:animEffect transition="in" filter="wipe(down)">
                                      <p:cBhvr>
                                        <p:cTn id="11" dur="580">
                                          <p:stCondLst>
                                            <p:cond delay="0"/>
                                          </p:stCondLst>
                                        </p:cTn>
                                        <p:tgtEl>
                                          <p:spTgt spid="7">
                                            <p:graphicEl>
                                              <a:dgm id="{8E9A0581-D942-411C-8FD3-19F5338F94D5}"/>
                                            </p:graphicEl>
                                          </p:spTgt>
                                        </p:tgtEl>
                                      </p:cBhvr>
                                    </p:animEffect>
                                    <p:anim calcmode="lin" valueType="num">
                                      <p:cBhvr>
                                        <p:cTn id="12" dur="1822" tmFilter="0,0; 0.14,0.36; 0.43,0.73; 0.71,0.91; 1.0,1.0">
                                          <p:stCondLst>
                                            <p:cond delay="0"/>
                                          </p:stCondLst>
                                        </p:cTn>
                                        <p:tgtEl>
                                          <p:spTgt spid="7">
                                            <p:graphicEl>
                                              <a:dgm id="{8E9A0581-D942-411C-8FD3-19F5338F94D5}"/>
                                            </p:graphic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graphicEl>
                                              <a:dgm id="{8E9A0581-D942-411C-8FD3-19F5338F94D5}"/>
                                            </p:graphic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graphicEl>
                                              <a:dgm id="{8E9A0581-D942-411C-8FD3-19F5338F94D5}"/>
                                            </p:graphic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graphicEl>
                                              <a:dgm id="{8E9A0581-D942-411C-8FD3-19F5338F94D5}"/>
                                            </p:graphic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graphicEl>
                                              <a:dgm id="{8E9A0581-D942-411C-8FD3-19F5338F94D5}"/>
                                            </p:graphic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graphicEl>
                                              <a:dgm id="{8E9A0581-D942-411C-8FD3-19F5338F94D5}"/>
                                            </p:graphicEl>
                                          </p:spTgt>
                                        </p:tgtEl>
                                      </p:cBhvr>
                                      <p:to x="100000" y="60000"/>
                                    </p:animScale>
                                    <p:animScale>
                                      <p:cBhvr>
                                        <p:cTn id="18" dur="166" decel="50000">
                                          <p:stCondLst>
                                            <p:cond delay="676"/>
                                          </p:stCondLst>
                                        </p:cTn>
                                        <p:tgtEl>
                                          <p:spTgt spid="7">
                                            <p:graphicEl>
                                              <a:dgm id="{8E9A0581-D942-411C-8FD3-19F5338F94D5}"/>
                                            </p:graphicEl>
                                          </p:spTgt>
                                        </p:tgtEl>
                                      </p:cBhvr>
                                      <p:to x="100000" y="100000"/>
                                    </p:animScale>
                                    <p:animScale>
                                      <p:cBhvr>
                                        <p:cTn id="19" dur="26">
                                          <p:stCondLst>
                                            <p:cond delay="1312"/>
                                          </p:stCondLst>
                                        </p:cTn>
                                        <p:tgtEl>
                                          <p:spTgt spid="7">
                                            <p:graphicEl>
                                              <a:dgm id="{8E9A0581-D942-411C-8FD3-19F5338F94D5}"/>
                                            </p:graphicEl>
                                          </p:spTgt>
                                        </p:tgtEl>
                                      </p:cBhvr>
                                      <p:to x="100000" y="80000"/>
                                    </p:animScale>
                                    <p:animScale>
                                      <p:cBhvr>
                                        <p:cTn id="20" dur="166" decel="50000">
                                          <p:stCondLst>
                                            <p:cond delay="1338"/>
                                          </p:stCondLst>
                                        </p:cTn>
                                        <p:tgtEl>
                                          <p:spTgt spid="7">
                                            <p:graphicEl>
                                              <a:dgm id="{8E9A0581-D942-411C-8FD3-19F5338F94D5}"/>
                                            </p:graphicEl>
                                          </p:spTgt>
                                        </p:tgtEl>
                                      </p:cBhvr>
                                      <p:to x="100000" y="100000"/>
                                    </p:animScale>
                                    <p:animScale>
                                      <p:cBhvr>
                                        <p:cTn id="21" dur="26">
                                          <p:stCondLst>
                                            <p:cond delay="1642"/>
                                          </p:stCondLst>
                                        </p:cTn>
                                        <p:tgtEl>
                                          <p:spTgt spid="7">
                                            <p:graphicEl>
                                              <a:dgm id="{8E9A0581-D942-411C-8FD3-19F5338F94D5}"/>
                                            </p:graphicEl>
                                          </p:spTgt>
                                        </p:tgtEl>
                                      </p:cBhvr>
                                      <p:to x="100000" y="90000"/>
                                    </p:animScale>
                                    <p:animScale>
                                      <p:cBhvr>
                                        <p:cTn id="22" dur="166" decel="50000">
                                          <p:stCondLst>
                                            <p:cond delay="1668"/>
                                          </p:stCondLst>
                                        </p:cTn>
                                        <p:tgtEl>
                                          <p:spTgt spid="7">
                                            <p:graphicEl>
                                              <a:dgm id="{8E9A0581-D942-411C-8FD3-19F5338F94D5}"/>
                                            </p:graphicEl>
                                          </p:spTgt>
                                        </p:tgtEl>
                                      </p:cBhvr>
                                      <p:to x="100000" y="100000"/>
                                    </p:animScale>
                                    <p:animScale>
                                      <p:cBhvr>
                                        <p:cTn id="23" dur="26">
                                          <p:stCondLst>
                                            <p:cond delay="1808"/>
                                          </p:stCondLst>
                                        </p:cTn>
                                        <p:tgtEl>
                                          <p:spTgt spid="7">
                                            <p:graphicEl>
                                              <a:dgm id="{8E9A0581-D942-411C-8FD3-19F5338F94D5}"/>
                                            </p:graphicEl>
                                          </p:spTgt>
                                        </p:tgtEl>
                                      </p:cBhvr>
                                      <p:to x="100000" y="95000"/>
                                    </p:animScale>
                                    <p:animScale>
                                      <p:cBhvr>
                                        <p:cTn id="24" dur="166" decel="50000">
                                          <p:stCondLst>
                                            <p:cond delay="1834"/>
                                          </p:stCondLst>
                                        </p:cTn>
                                        <p:tgtEl>
                                          <p:spTgt spid="7">
                                            <p:graphicEl>
                                              <a:dgm id="{8E9A0581-D942-411C-8FD3-19F5338F94D5}"/>
                                            </p:graphic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graphicEl>
                                              <a:dgm id="{D25B5F9B-5EED-453F-98D7-B75A51C5C03A}"/>
                                            </p:graphicEl>
                                          </p:spTgt>
                                        </p:tgtEl>
                                        <p:attrNameLst>
                                          <p:attrName>style.visibility</p:attrName>
                                        </p:attrNameLst>
                                      </p:cBhvr>
                                      <p:to>
                                        <p:strVal val="visible"/>
                                      </p:to>
                                    </p:set>
                                    <p:animEffect transition="in" filter="wipe(down)">
                                      <p:cBhvr>
                                        <p:cTn id="29" dur="580">
                                          <p:stCondLst>
                                            <p:cond delay="0"/>
                                          </p:stCondLst>
                                        </p:cTn>
                                        <p:tgtEl>
                                          <p:spTgt spid="7">
                                            <p:graphicEl>
                                              <a:dgm id="{D25B5F9B-5EED-453F-98D7-B75A51C5C03A}"/>
                                            </p:graphicEl>
                                          </p:spTgt>
                                        </p:tgtEl>
                                      </p:cBhvr>
                                    </p:animEffect>
                                    <p:anim calcmode="lin" valueType="num">
                                      <p:cBhvr>
                                        <p:cTn id="30" dur="1822" tmFilter="0,0; 0.14,0.36; 0.43,0.73; 0.71,0.91; 1.0,1.0">
                                          <p:stCondLst>
                                            <p:cond delay="0"/>
                                          </p:stCondLst>
                                        </p:cTn>
                                        <p:tgtEl>
                                          <p:spTgt spid="7">
                                            <p:graphicEl>
                                              <a:dgm id="{D25B5F9B-5EED-453F-98D7-B75A51C5C03A}"/>
                                            </p:graphic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graphicEl>
                                              <a:dgm id="{D25B5F9B-5EED-453F-98D7-B75A51C5C03A}"/>
                                            </p:graphic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graphicEl>
                                              <a:dgm id="{D25B5F9B-5EED-453F-98D7-B75A51C5C03A}"/>
                                            </p:graphic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graphicEl>
                                              <a:dgm id="{D25B5F9B-5EED-453F-98D7-B75A51C5C03A}"/>
                                            </p:graphic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graphicEl>
                                              <a:dgm id="{D25B5F9B-5EED-453F-98D7-B75A51C5C03A}"/>
                                            </p:graphic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graphicEl>
                                              <a:dgm id="{D25B5F9B-5EED-453F-98D7-B75A51C5C03A}"/>
                                            </p:graphicEl>
                                          </p:spTgt>
                                        </p:tgtEl>
                                      </p:cBhvr>
                                      <p:to x="100000" y="60000"/>
                                    </p:animScale>
                                    <p:animScale>
                                      <p:cBhvr>
                                        <p:cTn id="36" dur="166" decel="50000">
                                          <p:stCondLst>
                                            <p:cond delay="676"/>
                                          </p:stCondLst>
                                        </p:cTn>
                                        <p:tgtEl>
                                          <p:spTgt spid="7">
                                            <p:graphicEl>
                                              <a:dgm id="{D25B5F9B-5EED-453F-98D7-B75A51C5C03A}"/>
                                            </p:graphicEl>
                                          </p:spTgt>
                                        </p:tgtEl>
                                      </p:cBhvr>
                                      <p:to x="100000" y="100000"/>
                                    </p:animScale>
                                    <p:animScale>
                                      <p:cBhvr>
                                        <p:cTn id="37" dur="26">
                                          <p:stCondLst>
                                            <p:cond delay="1312"/>
                                          </p:stCondLst>
                                        </p:cTn>
                                        <p:tgtEl>
                                          <p:spTgt spid="7">
                                            <p:graphicEl>
                                              <a:dgm id="{D25B5F9B-5EED-453F-98D7-B75A51C5C03A}"/>
                                            </p:graphicEl>
                                          </p:spTgt>
                                        </p:tgtEl>
                                      </p:cBhvr>
                                      <p:to x="100000" y="80000"/>
                                    </p:animScale>
                                    <p:animScale>
                                      <p:cBhvr>
                                        <p:cTn id="38" dur="166" decel="50000">
                                          <p:stCondLst>
                                            <p:cond delay="1338"/>
                                          </p:stCondLst>
                                        </p:cTn>
                                        <p:tgtEl>
                                          <p:spTgt spid="7">
                                            <p:graphicEl>
                                              <a:dgm id="{D25B5F9B-5EED-453F-98D7-B75A51C5C03A}"/>
                                            </p:graphicEl>
                                          </p:spTgt>
                                        </p:tgtEl>
                                      </p:cBhvr>
                                      <p:to x="100000" y="100000"/>
                                    </p:animScale>
                                    <p:animScale>
                                      <p:cBhvr>
                                        <p:cTn id="39" dur="26">
                                          <p:stCondLst>
                                            <p:cond delay="1642"/>
                                          </p:stCondLst>
                                        </p:cTn>
                                        <p:tgtEl>
                                          <p:spTgt spid="7">
                                            <p:graphicEl>
                                              <a:dgm id="{D25B5F9B-5EED-453F-98D7-B75A51C5C03A}"/>
                                            </p:graphicEl>
                                          </p:spTgt>
                                        </p:tgtEl>
                                      </p:cBhvr>
                                      <p:to x="100000" y="90000"/>
                                    </p:animScale>
                                    <p:animScale>
                                      <p:cBhvr>
                                        <p:cTn id="40" dur="166" decel="50000">
                                          <p:stCondLst>
                                            <p:cond delay="1668"/>
                                          </p:stCondLst>
                                        </p:cTn>
                                        <p:tgtEl>
                                          <p:spTgt spid="7">
                                            <p:graphicEl>
                                              <a:dgm id="{D25B5F9B-5EED-453F-98D7-B75A51C5C03A}"/>
                                            </p:graphicEl>
                                          </p:spTgt>
                                        </p:tgtEl>
                                      </p:cBhvr>
                                      <p:to x="100000" y="100000"/>
                                    </p:animScale>
                                    <p:animScale>
                                      <p:cBhvr>
                                        <p:cTn id="41" dur="26">
                                          <p:stCondLst>
                                            <p:cond delay="1808"/>
                                          </p:stCondLst>
                                        </p:cTn>
                                        <p:tgtEl>
                                          <p:spTgt spid="7">
                                            <p:graphicEl>
                                              <a:dgm id="{D25B5F9B-5EED-453F-98D7-B75A51C5C03A}"/>
                                            </p:graphicEl>
                                          </p:spTgt>
                                        </p:tgtEl>
                                      </p:cBhvr>
                                      <p:to x="100000" y="95000"/>
                                    </p:animScale>
                                    <p:animScale>
                                      <p:cBhvr>
                                        <p:cTn id="42" dur="166" decel="50000">
                                          <p:stCondLst>
                                            <p:cond delay="1834"/>
                                          </p:stCondLst>
                                        </p:cTn>
                                        <p:tgtEl>
                                          <p:spTgt spid="7">
                                            <p:graphicEl>
                                              <a:dgm id="{D25B5F9B-5EED-453F-98D7-B75A51C5C03A}"/>
                                            </p:graphic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7">
                                            <p:graphicEl>
                                              <a:dgm id="{D6CDF6E2-5751-4F61-BC34-BF28EA56C87D}"/>
                                            </p:graphicEl>
                                          </p:spTgt>
                                        </p:tgtEl>
                                        <p:attrNameLst>
                                          <p:attrName>style.visibility</p:attrName>
                                        </p:attrNameLst>
                                      </p:cBhvr>
                                      <p:to>
                                        <p:strVal val="visible"/>
                                      </p:to>
                                    </p:set>
                                    <p:animEffect transition="in" filter="wipe(down)">
                                      <p:cBhvr>
                                        <p:cTn id="47" dur="580">
                                          <p:stCondLst>
                                            <p:cond delay="0"/>
                                          </p:stCondLst>
                                        </p:cTn>
                                        <p:tgtEl>
                                          <p:spTgt spid="7">
                                            <p:graphicEl>
                                              <a:dgm id="{D6CDF6E2-5751-4F61-BC34-BF28EA56C87D}"/>
                                            </p:graphicEl>
                                          </p:spTgt>
                                        </p:tgtEl>
                                      </p:cBhvr>
                                    </p:animEffect>
                                    <p:anim calcmode="lin" valueType="num">
                                      <p:cBhvr>
                                        <p:cTn id="48" dur="1822" tmFilter="0,0; 0.14,0.36; 0.43,0.73; 0.71,0.91; 1.0,1.0">
                                          <p:stCondLst>
                                            <p:cond delay="0"/>
                                          </p:stCondLst>
                                        </p:cTn>
                                        <p:tgtEl>
                                          <p:spTgt spid="7">
                                            <p:graphicEl>
                                              <a:dgm id="{D6CDF6E2-5751-4F61-BC34-BF28EA56C87D}"/>
                                            </p:graphic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7">
                                            <p:graphicEl>
                                              <a:dgm id="{D6CDF6E2-5751-4F61-BC34-BF28EA56C87D}"/>
                                            </p:graphic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7">
                                            <p:graphicEl>
                                              <a:dgm id="{D6CDF6E2-5751-4F61-BC34-BF28EA56C87D}"/>
                                            </p:graphic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7">
                                            <p:graphicEl>
                                              <a:dgm id="{D6CDF6E2-5751-4F61-BC34-BF28EA56C87D}"/>
                                            </p:graphic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7">
                                            <p:graphicEl>
                                              <a:dgm id="{D6CDF6E2-5751-4F61-BC34-BF28EA56C87D}"/>
                                            </p:graphic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7">
                                            <p:graphicEl>
                                              <a:dgm id="{D6CDF6E2-5751-4F61-BC34-BF28EA56C87D}"/>
                                            </p:graphicEl>
                                          </p:spTgt>
                                        </p:tgtEl>
                                      </p:cBhvr>
                                      <p:to x="100000" y="60000"/>
                                    </p:animScale>
                                    <p:animScale>
                                      <p:cBhvr>
                                        <p:cTn id="54" dur="166" decel="50000">
                                          <p:stCondLst>
                                            <p:cond delay="676"/>
                                          </p:stCondLst>
                                        </p:cTn>
                                        <p:tgtEl>
                                          <p:spTgt spid="7">
                                            <p:graphicEl>
                                              <a:dgm id="{D6CDF6E2-5751-4F61-BC34-BF28EA56C87D}"/>
                                            </p:graphicEl>
                                          </p:spTgt>
                                        </p:tgtEl>
                                      </p:cBhvr>
                                      <p:to x="100000" y="100000"/>
                                    </p:animScale>
                                    <p:animScale>
                                      <p:cBhvr>
                                        <p:cTn id="55" dur="26">
                                          <p:stCondLst>
                                            <p:cond delay="1312"/>
                                          </p:stCondLst>
                                        </p:cTn>
                                        <p:tgtEl>
                                          <p:spTgt spid="7">
                                            <p:graphicEl>
                                              <a:dgm id="{D6CDF6E2-5751-4F61-BC34-BF28EA56C87D}"/>
                                            </p:graphicEl>
                                          </p:spTgt>
                                        </p:tgtEl>
                                      </p:cBhvr>
                                      <p:to x="100000" y="80000"/>
                                    </p:animScale>
                                    <p:animScale>
                                      <p:cBhvr>
                                        <p:cTn id="56" dur="166" decel="50000">
                                          <p:stCondLst>
                                            <p:cond delay="1338"/>
                                          </p:stCondLst>
                                        </p:cTn>
                                        <p:tgtEl>
                                          <p:spTgt spid="7">
                                            <p:graphicEl>
                                              <a:dgm id="{D6CDF6E2-5751-4F61-BC34-BF28EA56C87D}"/>
                                            </p:graphicEl>
                                          </p:spTgt>
                                        </p:tgtEl>
                                      </p:cBhvr>
                                      <p:to x="100000" y="100000"/>
                                    </p:animScale>
                                    <p:animScale>
                                      <p:cBhvr>
                                        <p:cTn id="57" dur="26">
                                          <p:stCondLst>
                                            <p:cond delay="1642"/>
                                          </p:stCondLst>
                                        </p:cTn>
                                        <p:tgtEl>
                                          <p:spTgt spid="7">
                                            <p:graphicEl>
                                              <a:dgm id="{D6CDF6E2-5751-4F61-BC34-BF28EA56C87D}"/>
                                            </p:graphicEl>
                                          </p:spTgt>
                                        </p:tgtEl>
                                      </p:cBhvr>
                                      <p:to x="100000" y="90000"/>
                                    </p:animScale>
                                    <p:animScale>
                                      <p:cBhvr>
                                        <p:cTn id="58" dur="166" decel="50000">
                                          <p:stCondLst>
                                            <p:cond delay="1668"/>
                                          </p:stCondLst>
                                        </p:cTn>
                                        <p:tgtEl>
                                          <p:spTgt spid="7">
                                            <p:graphicEl>
                                              <a:dgm id="{D6CDF6E2-5751-4F61-BC34-BF28EA56C87D}"/>
                                            </p:graphicEl>
                                          </p:spTgt>
                                        </p:tgtEl>
                                      </p:cBhvr>
                                      <p:to x="100000" y="100000"/>
                                    </p:animScale>
                                    <p:animScale>
                                      <p:cBhvr>
                                        <p:cTn id="59" dur="26">
                                          <p:stCondLst>
                                            <p:cond delay="1808"/>
                                          </p:stCondLst>
                                        </p:cTn>
                                        <p:tgtEl>
                                          <p:spTgt spid="7">
                                            <p:graphicEl>
                                              <a:dgm id="{D6CDF6E2-5751-4F61-BC34-BF28EA56C87D}"/>
                                            </p:graphicEl>
                                          </p:spTgt>
                                        </p:tgtEl>
                                      </p:cBhvr>
                                      <p:to x="100000" y="95000"/>
                                    </p:animScale>
                                    <p:animScale>
                                      <p:cBhvr>
                                        <p:cTn id="60" dur="166" decel="50000">
                                          <p:stCondLst>
                                            <p:cond delay="1834"/>
                                          </p:stCondLst>
                                        </p:cTn>
                                        <p:tgtEl>
                                          <p:spTgt spid="7">
                                            <p:graphicEl>
                                              <a:dgm id="{D6CDF6E2-5751-4F61-BC34-BF28EA56C87D}"/>
                                            </p:graphic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7">
                                            <p:graphicEl>
                                              <a:dgm id="{17118E55-69EA-46AF-B59E-55616D18B576}"/>
                                            </p:graphicEl>
                                          </p:spTgt>
                                        </p:tgtEl>
                                        <p:attrNameLst>
                                          <p:attrName>style.visibility</p:attrName>
                                        </p:attrNameLst>
                                      </p:cBhvr>
                                      <p:to>
                                        <p:strVal val="visible"/>
                                      </p:to>
                                    </p:set>
                                    <p:animEffect transition="in" filter="wipe(down)">
                                      <p:cBhvr>
                                        <p:cTn id="65" dur="580">
                                          <p:stCondLst>
                                            <p:cond delay="0"/>
                                          </p:stCondLst>
                                        </p:cTn>
                                        <p:tgtEl>
                                          <p:spTgt spid="7">
                                            <p:graphicEl>
                                              <a:dgm id="{17118E55-69EA-46AF-B59E-55616D18B576}"/>
                                            </p:graphicEl>
                                          </p:spTgt>
                                        </p:tgtEl>
                                      </p:cBhvr>
                                    </p:animEffect>
                                    <p:anim calcmode="lin" valueType="num">
                                      <p:cBhvr>
                                        <p:cTn id="66" dur="1822" tmFilter="0,0; 0.14,0.36; 0.43,0.73; 0.71,0.91; 1.0,1.0">
                                          <p:stCondLst>
                                            <p:cond delay="0"/>
                                          </p:stCondLst>
                                        </p:cTn>
                                        <p:tgtEl>
                                          <p:spTgt spid="7">
                                            <p:graphicEl>
                                              <a:dgm id="{17118E55-69EA-46AF-B59E-55616D18B576}"/>
                                            </p:graphic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7">
                                            <p:graphicEl>
                                              <a:dgm id="{17118E55-69EA-46AF-B59E-55616D18B576}"/>
                                            </p:graphic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7">
                                            <p:graphicEl>
                                              <a:dgm id="{17118E55-69EA-46AF-B59E-55616D18B576}"/>
                                            </p:graphic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7">
                                            <p:graphicEl>
                                              <a:dgm id="{17118E55-69EA-46AF-B59E-55616D18B576}"/>
                                            </p:graphic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7">
                                            <p:graphicEl>
                                              <a:dgm id="{17118E55-69EA-46AF-B59E-55616D18B576}"/>
                                            </p:graphic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7">
                                            <p:graphicEl>
                                              <a:dgm id="{17118E55-69EA-46AF-B59E-55616D18B576}"/>
                                            </p:graphicEl>
                                          </p:spTgt>
                                        </p:tgtEl>
                                      </p:cBhvr>
                                      <p:to x="100000" y="60000"/>
                                    </p:animScale>
                                    <p:animScale>
                                      <p:cBhvr>
                                        <p:cTn id="72" dur="166" decel="50000">
                                          <p:stCondLst>
                                            <p:cond delay="676"/>
                                          </p:stCondLst>
                                        </p:cTn>
                                        <p:tgtEl>
                                          <p:spTgt spid="7">
                                            <p:graphicEl>
                                              <a:dgm id="{17118E55-69EA-46AF-B59E-55616D18B576}"/>
                                            </p:graphicEl>
                                          </p:spTgt>
                                        </p:tgtEl>
                                      </p:cBhvr>
                                      <p:to x="100000" y="100000"/>
                                    </p:animScale>
                                    <p:animScale>
                                      <p:cBhvr>
                                        <p:cTn id="73" dur="26">
                                          <p:stCondLst>
                                            <p:cond delay="1312"/>
                                          </p:stCondLst>
                                        </p:cTn>
                                        <p:tgtEl>
                                          <p:spTgt spid="7">
                                            <p:graphicEl>
                                              <a:dgm id="{17118E55-69EA-46AF-B59E-55616D18B576}"/>
                                            </p:graphicEl>
                                          </p:spTgt>
                                        </p:tgtEl>
                                      </p:cBhvr>
                                      <p:to x="100000" y="80000"/>
                                    </p:animScale>
                                    <p:animScale>
                                      <p:cBhvr>
                                        <p:cTn id="74" dur="166" decel="50000">
                                          <p:stCondLst>
                                            <p:cond delay="1338"/>
                                          </p:stCondLst>
                                        </p:cTn>
                                        <p:tgtEl>
                                          <p:spTgt spid="7">
                                            <p:graphicEl>
                                              <a:dgm id="{17118E55-69EA-46AF-B59E-55616D18B576}"/>
                                            </p:graphicEl>
                                          </p:spTgt>
                                        </p:tgtEl>
                                      </p:cBhvr>
                                      <p:to x="100000" y="100000"/>
                                    </p:animScale>
                                    <p:animScale>
                                      <p:cBhvr>
                                        <p:cTn id="75" dur="26">
                                          <p:stCondLst>
                                            <p:cond delay="1642"/>
                                          </p:stCondLst>
                                        </p:cTn>
                                        <p:tgtEl>
                                          <p:spTgt spid="7">
                                            <p:graphicEl>
                                              <a:dgm id="{17118E55-69EA-46AF-B59E-55616D18B576}"/>
                                            </p:graphicEl>
                                          </p:spTgt>
                                        </p:tgtEl>
                                      </p:cBhvr>
                                      <p:to x="100000" y="90000"/>
                                    </p:animScale>
                                    <p:animScale>
                                      <p:cBhvr>
                                        <p:cTn id="76" dur="166" decel="50000">
                                          <p:stCondLst>
                                            <p:cond delay="1668"/>
                                          </p:stCondLst>
                                        </p:cTn>
                                        <p:tgtEl>
                                          <p:spTgt spid="7">
                                            <p:graphicEl>
                                              <a:dgm id="{17118E55-69EA-46AF-B59E-55616D18B576}"/>
                                            </p:graphicEl>
                                          </p:spTgt>
                                        </p:tgtEl>
                                      </p:cBhvr>
                                      <p:to x="100000" y="100000"/>
                                    </p:animScale>
                                    <p:animScale>
                                      <p:cBhvr>
                                        <p:cTn id="77" dur="26">
                                          <p:stCondLst>
                                            <p:cond delay="1808"/>
                                          </p:stCondLst>
                                        </p:cTn>
                                        <p:tgtEl>
                                          <p:spTgt spid="7">
                                            <p:graphicEl>
                                              <a:dgm id="{17118E55-69EA-46AF-B59E-55616D18B576}"/>
                                            </p:graphicEl>
                                          </p:spTgt>
                                        </p:tgtEl>
                                      </p:cBhvr>
                                      <p:to x="100000" y="95000"/>
                                    </p:animScale>
                                    <p:animScale>
                                      <p:cBhvr>
                                        <p:cTn id="78" dur="166" decel="50000">
                                          <p:stCondLst>
                                            <p:cond delay="1834"/>
                                          </p:stCondLst>
                                        </p:cTn>
                                        <p:tgtEl>
                                          <p:spTgt spid="7">
                                            <p:graphicEl>
                                              <a:dgm id="{17118E55-69EA-46AF-B59E-55616D18B576}"/>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Tipos de Datos en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a:t>
            </a:r>
            <a:endParaRPr lang="es-CL" sz="1600" dirty="0">
              <a:solidFill>
                <a:schemeClr val="accent6">
                  <a:lumMod val="60000"/>
                  <a:lumOff val="40000"/>
                </a:schemeClr>
              </a:solidFill>
            </a:endParaRPr>
          </a:p>
        </p:txBody>
      </p:sp>
      <p:sp>
        <p:nvSpPr>
          <p:cNvPr id="8" name="7 Rectángulo"/>
          <p:cNvSpPr/>
          <p:nvPr/>
        </p:nvSpPr>
        <p:spPr>
          <a:xfrm>
            <a:off x="318655" y="966737"/>
            <a:ext cx="11573308" cy="1015663"/>
          </a:xfrm>
          <a:prstGeom prst="rect">
            <a:avLst/>
          </a:prstGeom>
        </p:spPr>
        <p:txBody>
          <a:bodyPr wrap="square">
            <a:spAutoFit/>
          </a:bodyPr>
          <a:lstStyle/>
          <a:p>
            <a:pPr algn="just"/>
            <a:r>
              <a:rPr lang="es-CL" sz="2000" dirty="0"/>
              <a:t>Cuando importa datos de una fuente externa, </a:t>
            </a:r>
            <a:r>
              <a:rPr lang="es-CL" sz="2000" dirty="0" err="1"/>
              <a:t>Power</a:t>
            </a:r>
            <a:r>
              <a:rPr lang="es-CL" sz="2000" dirty="0"/>
              <a:t> BI Desktop intenta convertirlos a uno de los nueve tipos de datos que usa. Pero a veces es necesario formatear los tipos de datos de las columnas, por los siguientes motivos:</a:t>
            </a:r>
          </a:p>
        </p:txBody>
      </p:sp>
      <p:graphicFrame>
        <p:nvGraphicFramePr>
          <p:cNvPr id="6" name="5 Diagrama"/>
          <p:cNvGraphicFramePr/>
          <p:nvPr>
            <p:extLst>
              <p:ext uri="{D42A27DB-BD31-4B8C-83A1-F6EECF244321}">
                <p14:modId xmlns:p14="http://schemas.microsoft.com/office/powerpoint/2010/main" val="728924828"/>
              </p:ext>
            </p:extLst>
          </p:nvPr>
        </p:nvGraphicFramePr>
        <p:xfrm>
          <a:off x="318655" y="2092050"/>
          <a:ext cx="11402290" cy="4031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graphicEl>
                                              <a:dgm id="{5DCCB925-970F-4EAC-A447-E5177D3C6B60}"/>
                                            </p:graphicEl>
                                          </p:spTgt>
                                        </p:tgtEl>
                                        <p:attrNameLst>
                                          <p:attrName>style.visibility</p:attrName>
                                        </p:attrNameLst>
                                      </p:cBhvr>
                                      <p:to>
                                        <p:strVal val="visible"/>
                                      </p:to>
                                    </p:set>
                                    <p:anim calcmode="lin" valueType="num">
                                      <p:cBhvr additive="base">
                                        <p:cTn id="11" dur="500" fill="hold"/>
                                        <p:tgtEl>
                                          <p:spTgt spid="6">
                                            <p:graphicEl>
                                              <a:dgm id="{5DCCB925-970F-4EAC-A447-E5177D3C6B6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5DCCB925-970F-4EAC-A447-E5177D3C6B60}"/>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24AFF8B6-94A0-462A-B271-D1E604FB3E15}"/>
                                            </p:graphicEl>
                                          </p:spTgt>
                                        </p:tgtEl>
                                        <p:attrNameLst>
                                          <p:attrName>style.visibility</p:attrName>
                                        </p:attrNameLst>
                                      </p:cBhvr>
                                      <p:to>
                                        <p:strVal val="visible"/>
                                      </p:to>
                                    </p:set>
                                    <p:anim calcmode="lin" valueType="num">
                                      <p:cBhvr additive="base">
                                        <p:cTn id="15" dur="500" fill="hold"/>
                                        <p:tgtEl>
                                          <p:spTgt spid="6">
                                            <p:graphicEl>
                                              <a:dgm id="{24AFF8B6-94A0-462A-B271-D1E604FB3E15}"/>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graphicEl>
                                              <a:dgm id="{24AFF8B6-94A0-462A-B271-D1E604FB3E15}"/>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graphicEl>
                                              <a:dgm id="{B5D6E126-1404-4FA5-AD03-B5B0518F05BA}"/>
                                            </p:graphicEl>
                                          </p:spTgt>
                                        </p:tgtEl>
                                        <p:attrNameLst>
                                          <p:attrName>style.visibility</p:attrName>
                                        </p:attrNameLst>
                                      </p:cBhvr>
                                      <p:to>
                                        <p:strVal val="visible"/>
                                      </p:to>
                                    </p:set>
                                    <p:anim calcmode="lin" valueType="num">
                                      <p:cBhvr additive="base">
                                        <p:cTn id="21" dur="500" fill="hold"/>
                                        <p:tgtEl>
                                          <p:spTgt spid="6">
                                            <p:graphicEl>
                                              <a:dgm id="{B5D6E126-1404-4FA5-AD03-B5B0518F05BA}"/>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B5D6E126-1404-4FA5-AD03-B5B0518F05BA}"/>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graphicEl>
                                              <a:dgm id="{E33ECF9F-F4FE-47B3-9B8F-79674D50392C}"/>
                                            </p:graphicEl>
                                          </p:spTgt>
                                        </p:tgtEl>
                                        <p:attrNameLst>
                                          <p:attrName>style.visibility</p:attrName>
                                        </p:attrNameLst>
                                      </p:cBhvr>
                                      <p:to>
                                        <p:strVal val="visible"/>
                                      </p:to>
                                    </p:set>
                                    <p:anim calcmode="lin" valueType="num">
                                      <p:cBhvr additive="base">
                                        <p:cTn id="25" dur="500" fill="hold"/>
                                        <p:tgtEl>
                                          <p:spTgt spid="6">
                                            <p:graphicEl>
                                              <a:dgm id="{E33ECF9F-F4FE-47B3-9B8F-79674D50392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E33ECF9F-F4FE-47B3-9B8F-79674D50392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Ordenar Datos</a:t>
            </a:r>
            <a:endParaRPr lang="es-CL" sz="1600" dirty="0">
              <a:solidFill>
                <a:schemeClr val="accent6">
                  <a:lumMod val="60000"/>
                  <a:lumOff val="40000"/>
                </a:schemeClr>
              </a:solidFill>
            </a:endParaRPr>
          </a:p>
        </p:txBody>
      </p:sp>
      <p:sp>
        <p:nvSpPr>
          <p:cNvPr id="8" name="7 Rectángulo"/>
          <p:cNvSpPr/>
          <p:nvPr/>
        </p:nvSpPr>
        <p:spPr>
          <a:xfrm>
            <a:off x="318655" y="966737"/>
            <a:ext cx="11573308" cy="1015663"/>
          </a:xfrm>
          <a:prstGeom prst="rect">
            <a:avLst/>
          </a:prstGeom>
        </p:spPr>
        <p:txBody>
          <a:bodyPr wrap="square">
            <a:spAutoFit/>
          </a:bodyPr>
          <a:lstStyle/>
          <a:p>
            <a:pPr algn="just"/>
            <a:r>
              <a:rPr lang="es-CL" sz="2000">
                <a:latin typeface="Arial" pitchFamily="34" charset="0"/>
                <a:cs typeface="Arial" pitchFamily="34" charset="0"/>
              </a:rPr>
              <a:t>Una tabla de Power BI Desktop podria contener millones de filas, por lo que lo ultimo que debe hacer es desplazarse hacia abajo a traves de un conjunto de datos aleatorio. Afortunadamente, ordenar datos en una tabla es simple.</a:t>
            </a:r>
          </a:p>
        </p:txBody>
      </p:sp>
      <p:graphicFrame>
        <p:nvGraphicFramePr>
          <p:cNvPr id="6" name="5 Diagrama"/>
          <p:cNvGraphicFramePr/>
          <p:nvPr/>
        </p:nvGraphicFramePr>
        <p:xfrm>
          <a:off x="318655" y="2092050"/>
          <a:ext cx="11402290" cy="4031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graphicEl>
                                              <a:dgm id="{5DCCB925-970F-4EAC-A447-E5177D3C6B60}"/>
                                            </p:graphicEl>
                                          </p:spTgt>
                                        </p:tgtEl>
                                        <p:attrNameLst>
                                          <p:attrName>style.visibility</p:attrName>
                                        </p:attrNameLst>
                                      </p:cBhvr>
                                      <p:to>
                                        <p:strVal val="visible"/>
                                      </p:to>
                                    </p:set>
                                    <p:anim calcmode="lin" valueType="num">
                                      <p:cBhvr additive="base">
                                        <p:cTn id="11" dur="500" fill="hold"/>
                                        <p:tgtEl>
                                          <p:spTgt spid="6">
                                            <p:graphicEl>
                                              <a:dgm id="{5DCCB925-970F-4EAC-A447-E5177D3C6B6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5DCCB925-970F-4EAC-A447-E5177D3C6B60}"/>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24AFF8B6-94A0-462A-B271-D1E604FB3E15}"/>
                                            </p:graphicEl>
                                          </p:spTgt>
                                        </p:tgtEl>
                                        <p:attrNameLst>
                                          <p:attrName>style.visibility</p:attrName>
                                        </p:attrNameLst>
                                      </p:cBhvr>
                                      <p:to>
                                        <p:strVal val="visible"/>
                                      </p:to>
                                    </p:set>
                                    <p:anim calcmode="lin" valueType="num">
                                      <p:cBhvr additive="base">
                                        <p:cTn id="15" dur="500" fill="hold"/>
                                        <p:tgtEl>
                                          <p:spTgt spid="6">
                                            <p:graphicEl>
                                              <a:dgm id="{24AFF8B6-94A0-462A-B271-D1E604FB3E15}"/>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graphicEl>
                                              <a:dgm id="{24AFF8B6-94A0-462A-B271-D1E604FB3E15}"/>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graphicEl>
                                              <a:dgm id="{B5D6E126-1404-4FA5-AD03-B5B0518F05BA}"/>
                                            </p:graphicEl>
                                          </p:spTgt>
                                        </p:tgtEl>
                                        <p:attrNameLst>
                                          <p:attrName>style.visibility</p:attrName>
                                        </p:attrNameLst>
                                      </p:cBhvr>
                                      <p:to>
                                        <p:strVal val="visible"/>
                                      </p:to>
                                    </p:set>
                                    <p:anim calcmode="lin" valueType="num">
                                      <p:cBhvr additive="base">
                                        <p:cTn id="21" dur="500" fill="hold"/>
                                        <p:tgtEl>
                                          <p:spTgt spid="6">
                                            <p:graphicEl>
                                              <a:dgm id="{B5D6E126-1404-4FA5-AD03-B5B0518F05BA}"/>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B5D6E126-1404-4FA5-AD03-B5B0518F05BA}"/>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graphicEl>
                                              <a:dgm id="{E33ECF9F-F4FE-47B3-9B8F-79674D50392C}"/>
                                            </p:graphicEl>
                                          </p:spTgt>
                                        </p:tgtEl>
                                        <p:attrNameLst>
                                          <p:attrName>style.visibility</p:attrName>
                                        </p:attrNameLst>
                                      </p:cBhvr>
                                      <p:to>
                                        <p:strVal val="visible"/>
                                      </p:to>
                                    </p:set>
                                    <p:anim calcmode="lin" valueType="num">
                                      <p:cBhvr additive="base">
                                        <p:cTn id="25" dur="500" fill="hold"/>
                                        <p:tgtEl>
                                          <p:spTgt spid="6">
                                            <p:graphicEl>
                                              <a:dgm id="{E33ECF9F-F4FE-47B3-9B8F-79674D50392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E33ECF9F-F4FE-47B3-9B8F-79674D50392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Agregar </a:t>
            </a:r>
            <a:r>
              <a:rPr lang="es-ES" sz="1600" dirty="0" err="1">
                <a:solidFill>
                  <a:schemeClr val="accent6">
                    <a:lumMod val="60000"/>
                    <a:lumOff val="40000"/>
                  </a:schemeClr>
                </a:solidFill>
              </a:rPr>
              <a:t>Jerarquias</a:t>
            </a:r>
            <a:endParaRPr lang="es-CL" sz="1600" dirty="0">
              <a:solidFill>
                <a:schemeClr val="accent6">
                  <a:lumMod val="60000"/>
                  <a:lumOff val="40000"/>
                </a:schemeClr>
              </a:solidFill>
            </a:endParaRPr>
          </a:p>
        </p:txBody>
      </p:sp>
      <p:sp>
        <p:nvSpPr>
          <p:cNvPr id="8" name="7 Rectángulo"/>
          <p:cNvSpPr/>
          <p:nvPr/>
        </p:nvSpPr>
        <p:spPr>
          <a:xfrm>
            <a:off x="318655" y="966737"/>
            <a:ext cx="11573308" cy="1015663"/>
          </a:xfrm>
          <a:prstGeom prst="rect">
            <a:avLst/>
          </a:prstGeom>
        </p:spPr>
        <p:txBody>
          <a:bodyPr wrap="square">
            <a:spAutoFit/>
          </a:bodyPr>
          <a:lstStyle/>
          <a:p>
            <a:pPr algn="just">
              <a:defRPr/>
            </a:pPr>
            <a:r>
              <a:rPr lang="es-CL" sz="2000">
                <a:latin typeface="Times New Roman"/>
              </a:rPr>
              <a:t>Organizar datos puede ser fundamental cuando se quiere "ver la madera de los arboles". En consecuencia, Power BI Desktop le permite crear cualquier jerarquia sobre la marcha para que pueda apreciar mejor la estructura de la information que esta presentando.</a:t>
            </a:r>
          </a:p>
        </p:txBody>
      </p:sp>
      <p:graphicFrame>
        <p:nvGraphicFramePr>
          <p:cNvPr id="6" name="5 Diagrama"/>
          <p:cNvGraphicFramePr/>
          <p:nvPr/>
        </p:nvGraphicFramePr>
        <p:xfrm>
          <a:off x="318655" y="2092050"/>
          <a:ext cx="11402290" cy="4031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graphicEl>
                                              <a:dgm id="{5DCCB925-970F-4EAC-A447-E5177D3C6B60}"/>
                                            </p:graphicEl>
                                          </p:spTgt>
                                        </p:tgtEl>
                                        <p:attrNameLst>
                                          <p:attrName>style.visibility</p:attrName>
                                        </p:attrNameLst>
                                      </p:cBhvr>
                                      <p:to>
                                        <p:strVal val="visible"/>
                                      </p:to>
                                    </p:set>
                                    <p:anim calcmode="lin" valueType="num">
                                      <p:cBhvr additive="base">
                                        <p:cTn id="11" dur="500" fill="hold"/>
                                        <p:tgtEl>
                                          <p:spTgt spid="6">
                                            <p:graphicEl>
                                              <a:dgm id="{5DCCB925-970F-4EAC-A447-E5177D3C6B60}"/>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5DCCB925-970F-4EAC-A447-E5177D3C6B60}"/>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24AFF8B6-94A0-462A-B271-D1E604FB3E15}"/>
                                            </p:graphicEl>
                                          </p:spTgt>
                                        </p:tgtEl>
                                        <p:attrNameLst>
                                          <p:attrName>style.visibility</p:attrName>
                                        </p:attrNameLst>
                                      </p:cBhvr>
                                      <p:to>
                                        <p:strVal val="visible"/>
                                      </p:to>
                                    </p:set>
                                    <p:anim calcmode="lin" valueType="num">
                                      <p:cBhvr additive="base">
                                        <p:cTn id="15" dur="500" fill="hold"/>
                                        <p:tgtEl>
                                          <p:spTgt spid="6">
                                            <p:graphicEl>
                                              <a:dgm id="{24AFF8B6-94A0-462A-B271-D1E604FB3E15}"/>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graphicEl>
                                              <a:dgm id="{24AFF8B6-94A0-462A-B271-D1E604FB3E15}"/>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graphicEl>
                                              <a:dgm id="{B5D6E126-1404-4FA5-AD03-B5B0518F05BA}"/>
                                            </p:graphicEl>
                                          </p:spTgt>
                                        </p:tgtEl>
                                        <p:attrNameLst>
                                          <p:attrName>style.visibility</p:attrName>
                                        </p:attrNameLst>
                                      </p:cBhvr>
                                      <p:to>
                                        <p:strVal val="visible"/>
                                      </p:to>
                                    </p:set>
                                    <p:anim calcmode="lin" valueType="num">
                                      <p:cBhvr additive="base">
                                        <p:cTn id="21" dur="500" fill="hold"/>
                                        <p:tgtEl>
                                          <p:spTgt spid="6">
                                            <p:graphicEl>
                                              <a:dgm id="{B5D6E126-1404-4FA5-AD03-B5B0518F05BA}"/>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B5D6E126-1404-4FA5-AD03-B5B0518F05BA}"/>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graphicEl>
                                              <a:dgm id="{E33ECF9F-F4FE-47B3-9B8F-79674D50392C}"/>
                                            </p:graphicEl>
                                          </p:spTgt>
                                        </p:tgtEl>
                                        <p:attrNameLst>
                                          <p:attrName>style.visibility</p:attrName>
                                        </p:attrNameLst>
                                      </p:cBhvr>
                                      <p:to>
                                        <p:strVal val="visible"/>
                                      </p:to>
                                    </p:set>
                                    <p:anim calcmode="lin" valueType="num">
                                      <p:cBhvr additive="base">
                                        <p:cTn id="25" dur="500" fill="hold"/>
                                        <p:tgtEl>
                                          <p:spTgt spid="6">
                                            <p:graphicEl>
                                              <a:dgm id="{E33ECF9F-F4FE-47B3-9B8F-79674D50392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E33ECF9F-F4FE-47B3-9B8F-79674D50392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A12D0DB9-A7EB-4F16-926A-7703A4D4AA3F}"/>
                                            </p:graphicEl>
                                          </p:spTgt>
                                        </p:tgtEl>
                                        <p:attrNameLst>
                                          <p:attrName>style.visibility</p:attrName>
                                        </p:attrNameLst>
                                      </p:cBhvr>
                                      <p:to>
                                        <p:strVal val="visible"/>
                                      </p:to>
                                    </p:set>
                                    <p:anim calcmode="lin" valueType="num">
                                      <p:cBhvr additive="base">
                                        <p:cTn id="31" dur="500" fill="hold"/>
                                        <p:tgtEl>
                                          <p:spTgt spid="6">
                                            <p:graphicEl>
                                              <a:dgm id="{A12D0DB9-A7EB-4F16-926A-7703A4D4AA3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A12D0DB9-A7EB-4F16-926A-7703A4D4AA3F}"/>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graphicEl>
                                              <a:dgm id="{41BCB27B-6130-4A16-820C-818BAEAD705E}"/>
                                            </p:graphicEl>
                                          </p:spTgt>
                                        </p:tgtEl>
                                        <p:attrNameLst>
                                          <p:attrName>style.visibility</p:attrName>
                                        </p:attrNameLst>
                                      </p:cBhvr>
                                      <p:to>
                                        <p:strVal val="visible"/>
                                      </p:to>
                                    </p:set>
                                    <p:anim calcmode="lin" valueType="num">
                                      <p:cBhvr additive="base">
                                        <p:cTn id="35" dur="500" fill="hold"/>
                                        <p:tgtEl>
                                          <p:spTgt spid="6">
                                            <p:graphicEl>
                                              <a:dgm id="{41BCB27B-6130-4A16-820C-818BAEAD705E}"/>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graphicEl>
                                              <a:dgm id="{41BCB27B-6130-4A16-820C-818BAEAD705E}"/>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graphicEl>
                                              <a:dgm id="{F84D3057-114E-43FC-AD01-C626BEF8B0D9}"/>
                                            </p:graphicEl>
                                          </p:spTgt>
                                        </p:tgtEl>
                                        <p:attrNameLst>
                                          <p:attrName>style.visibility</p:attrName>
                                        </p:attrNameLst>
                                      </p:cBhvr>
                                      <p:to>
                                        <p:strVal val="visible"/>
                                      </p:to>
                                    </p:set>
                                    <p:anim calcmode="lin" valueType="num">
                                      <p:cBhvr additive="base">
                                        <p:cTn id="41" dur="500" fill="hold"/>
                                        <p:tgtEl>
                                          <p:spTgt spid="6">
                                            <p:graphicEl>
                                              <a:dgm id="{F84D3057-114E-43FC-AD01-C626BEF8B0D9}"/>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graphicEl>
                                              <a:dgm id="{F84D3057-114E-43FC-AD01-C626BEF8B0D9}"/>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graphicEl>
                                              <a:dgm id="{7336ECEC-0D2D-4742-BE2C-13CD281C3802}"/>
                                            </p:graphicEl>
                                          </p:spTgt>
                                        </p:tgtEl>
                                        <p:attrNameLst>
                                          <p:attrName>style.visibility</p:attrName>
                                        </p:attrNameLst>
                                      </p:cBhvr>
                                      <p:to>
                                        <p:strVal val="visible"/>
                                      </p:to>
                                    </p:set>
                                    <p:anim calcmode="lin" valueType="num">
                                      <p:cBhvr additive="base">
                                        <p:cTn id="45" dur="500" fill="hold"/>
                                        <p:tgtEl>
                                          <p:spTgt spid="6">
                                            <p:graphicEl>
                                              <a:dgm id="{7336ECEC-0D2D-4742-BE2C-13CD281C3802}"/>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graphicEl>
                                              <a:dgm id="{7336ECEC-0D2D-4742-BE2C-13CD281C380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err="1"/>
              <a:t>Modelamiento</a:t>
            </a:r>
            <a:r>
              <a:rPr lang="es-CL" dirty="0"/>
              <a:t> de datos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Modelo de Datos: Vista de Relación</a:t>
            </a:r>
            <a:endParaRPr lang="es-CL" sz="1600" dirty="0">
              <a:solidFill>
                <a:schemeClr val="accent6">
                  <a:lumMod val="60000"/>
                  <a:lumOff val="40000"/>
                </a:schemeClr>
              </a:solidFill>
            </a:endParaRPr>
          </a:p>
        </p:txBody>
      </p:sp>
      <p:sp>
        <p:nvSpPr>
          <p:cNvPr id="8" name="7 Rectángulo"/>
          <p:cNvSpPr/>
          <p:nvPr/>
        </p:nvSpPr>
        <p:spPr>
          <a:xfrm>
            <a:off x="318655" y="966737"/>
            <a:ext cx="11573308" cy="1015663"/>
          </a:xfrm>
          <a:prstGeom prst="rect">
            <a:avLst/>
          </a:prstGeom>
        </p:spPr>
        <p:txBody>
          <a:bodyPr wrap="square">
            <a:spAutoFit/>
          </a:bodyPr>
          <a:lstStyle/>
          <a:p>
            <a:pPr>
              <a:defRPr/>
            </a:pPr>
            <a:r>
              <a:rPr lang="es-CL" sz="2000" dirty="0">
                <a:latin typeface="Times New Roman"/>
              </a:rPr>
              <a:t>El punto principal de la Vista de relación es permitirle ver bien todo el conjunto de datos y, si es necesario, modificar el diseño para ver las relaciones entre las tablas con mayor claridad. En esta vista podrá visualizar las tablas de dos manera:</a:t>
            </a:r>
          </a:p>
        </p:txBody>
      </p:sp>
      <p:graphicFrame>
        <p:nvGraphicFramePr>
          <p:cNvPr id="7" name="6 Diagrama"/>
          <p:cNvGraphicFramePr/>
          <p:nvPr/>
        </p:nvGraphicFramePr>
        <p:xfrm>
          <a:off x="318655" y="2341412"/>
          <a:ext cx="11573308" cy="3478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7">
                                            <p:graphicEl>
                                              <a:dgm id="{8E9A0581-D942-411C-8FD3-19F5338F94D5}"/>
                                            </p:graphicEl>
                                          </p:spTgt>
                                        </p:tgtEl>
                                        <p:attrNameLst>
                                          <p:attrName>style.visibility</p:attrName>
                                        </p:attrNameLst>
                                      </p:cBhvr>
                                      <p:to>
                                        <p:strVal val="visible"/>
                                      </p:to>
                                    </p:set>
                                    <p:animEffect transition="in" filter="wipe(down)">
                                      <p:cBhvr>
                                        <p:cTn id="11" dur="580">
                                          <p:stCondLst>
                                            <p:cond delay="0"/>
                                          </p:stCondLst>
                                        </p:cTn>
                                        <p:tgtEl>
                                          <p:spTgt spid="7">
                                            <p:graphicEl>
                                              <a:dgm id="{8E9A0581-D942-411C-8FD3-19F5338F94D5}"/>
                                            </p:graphicEl>
                                          </p:spTgt>
                                        </p:tgtEl>
                                      </p:cBhvr>
                                    </p:animEffect>
                                    <p:anim calcmode="lin" valueType="num">
                                      <p:cBhvr>
                                        <p:cTn id="12" dur="1822" tmFilter="0,0; 0.14,0.36; 0.43,0.73; 0.71,0.91; 1.0,1.0">
                                          <p:stCondLst>
                                            <p:cond delay="0"/>
                                          </p:stCondLst>
                                        </p:cTn>
                                        <p:tgtEl>
                                          <p:spTgt spid="7">
                                            <p:graphicEl>
                                              <a:dgm id="{8E9A0581-D942-411C-8FD3-19F5338F94D5}"/>
                                            </p:graphic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graphicEl>
                                              <a:dgm id="{8E9A0581-D942-411C-8FD3-19F5338F94D5}"/>
                                            </p:graphic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graphicEl>
                                              <a:dgm id="{8E9A0581-D942-411C-8FD3-19F5338F94D5}"/>
                                            </p:graphic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graphicEl>
                                              <a:dgm id="{8E9A0581-D942-411C-8FD3-19F5338F94D5}"/>
                                            </p:graphic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graphicEl>
                                              <a:dgm id="{8E9A0581-D942-411C-8FD3-19F5338F94D5}"/>
                                            </p:graphic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graphicEl>
                                              <a:dgm id="{8E9A0581-D942-411C-8FD3-19F5338F94D5}"/>
                                            </p:graphicEl>
                                          </p:spTgt>
                                        </p:tgtEl>
                                      </p:cBhvr>
                                      <p:to x="100000" y="60000"/>
                                    </p:animScale>
                                    <p:animScale>
                                      <p:cBhvr>
                                        <p:cTn id="18" dur="166" decel="50000">
                                          <p:stCondLst>
                                            <p:cond delay="676"/>
                                          </p:stCondLst>
                                        </p:cTn>
                                        <p:tgtEl>
                                          <p:spTgt spid="7">
                                            <p:graphicEl>
                                              <a:dgm id="{8E9A0581-D942-411C-8FD3-19F5338F94D5}"/>
                                            </p:graphicEl>
                                          </p:spTgt>
                                        </p:tgtEl>
                                      </p:cBhvr>
                                      <p:to x="100000" y="100000"/>
                                    </p:animScale>
                                    <p:animScale>
                                      <p:cBhvr>
                                        <p:cTn id="19" dur="26">
                                          <p:stCondLst>
                                            <p:cond delay="1312"/>
                                          </p:stCondLst>
                                        </p:cTn>
                                        <p:tgtEl>
                                          <p:spTgt spid="7">
                                            <p:graphicEl>
                                              <a:dgm id="{8E9A0581-D942-411C-8FD3-19F5338F94D5}"/>
                                            </p:graphicEl>
                                          </p:spTgt>
                                        </p:tgtEl>
                                      </p:cBhvr>
                                      <p:to x="100000" y="80000"/>
                                    </p:animScale>
                                    <p:animScale>
                                      <p:cBhvr>
                                        <p:cTn id="20" dur="166" decel="50000">
                                          <p:stCondLst>
                                            <p:cond delay="1338"/>
                                          </p:stCondLst>
                                        </p:cTn>
                                        <p:tgtEl>
                                          <p:spTgt spid="7">
                                            <p:graphicEl>
                                              <a:dgm id="{8E9A0581-D942-411C-8FD3-19F5338F94D5}"/>
                                            </p:graphicEl>
                                          </p:spTgt>
                                        </p:tgtEl>
                                      </p:cBhvr>
                                      <p:to x="100000" y="100000"/>
                                    </p:animScale>
                                    <p:animScale>
                                      <p:cBhvr>
                                        <p:cTn id="21" dur="26">
                                          <p:stCondLst>
                                            <p:cond delay="1642"/>
                                          </p:stCondLst>
                                        </p:cTn>
                                        <p:tgtEl>
                                          <p:spTgt spid="7">
                                            <p:graphicEl>
                                              <a:dgm id="{8E9A0581-D942-411C-8FD3-19F5338F94D5}"/>
                                            </p:graphicEl>
                                          </p:spTgt>
                                        </p:tgtEl>
                                      </p:cBhvr>
                                      <p:to x="100000" y="90000"/>
                                    </p:animScale>
                                    <p:animScale>
                                      <p:cBhvr>
                                        <p:cTn id="22" dur="166" decel="50000">
                                          <p:stCondLst>
                                            <p:cond delay="1668"/>
                                          </p:stCondLst>
                                        </p:cTn>
                                        <p:tgtEl>
                                          <p:spTgt spid="7">
                                            <p:graphicEl>
                                              <a:dgm id="{8E9A0581-D942-411C-8FD3-19F5338F94D5}"/>
                                            </p:graphicEl>
                                          </p:spTgt>
                                        </p:tgtEl>
                                      </p:cBhvr>
                                      <p:to x="100000" y="100000"/>
                                    </p:animScale>
                                    <p:animScale>
                                      <p:cBhvr>
                                        <p:cTn id="23" dur="26">
                                          <p:stCondLst>
                                            <p:cond delay="1808"/>
                                          </p:stCondLst>
                                        </p:cTn>
                                        <p:tgtEl>
                                          <p:spTgt spid="7">
                                            <p:graphicEl>
                                              <a:dgm id="{8E9A0581-D942-411C-8FD3-19F5338F94D5}"/>
                                            </p:graphicEl>
                                          </p:spTgt>
                                        </p:tgtEl>
                                      </p:cBhvr>
                                      <p:to x="100000" y="95000"/>
                                    </p:animScale>
                                    <p:animScale>
                                      <p:cBhvr>
                                        <p:cTn id="24" dur="166" decel="50000">
                                          <p:stCondLst>
                                            <p:cond delay="1834"/>
                                          </p:stCondLst>
                                        </p:cTn>
                                        <p:tgtEl>
                                          <p:spTgt spid="7">
                                            <p:graphicEl>
                                              <a:dgm id="{8E9A0581-D942-411C-8FD3-19F5338F94D5}"/>
                                            </p:graphic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graphicEl>
                                              <a:dgm id="{D25B5F9B-5EED-453F-98D7-B75A51C5C03A}"/>
                                            </p:graphicEl>
                                          </p:spTgt>
                                        </p:tgtEl>
                                        <p:attrNameLst>
                                          <p:attrName>style.visibility</p:attrName>
                                        </p:attrNameLst>
                                      </p:cBhvr>
                                      <p:to>
                                        <p:strVal val="visible"/>
                                      </p:to>
                                    </p:set>
                                    <p:animEffect transition="in" filter="wipe(down)">
                                      <p:cBhvr>
                                        <p:cTn id="29" dur="580">
                                          <p:stCondLst>
                                            <p:cond delay="0"/>
                                          </p:stCondLst>
                                        </p:cTn>
                                        <p:tgtEl>
                                          <p:spTgt spid="7">
                                            <p:graphicEl>
                                              <a:dgm id="{D25B5F9B-5EED-453F-98D7-B75A51C5C03A}"/>
                                            </p:graphicEl>
                                          </p:spTgt>
                                        </p:tgtEl>
                                      </p:cBhvr>
                                    </p:animEffect>
                                    <p:anim calcmode="lin" valueType="num">
                                      <p:cBhvr>
                                        <p:cTn id="30" dur="1822" tmFilter="0,0; 0.14,0.36; 0.43,0.73; 0.71,0.91; 1.0,1.0">
                                          <p:stCondLst>
                                            <p:cond delay="0"/>
                                          </p:stCondLst>
                                        </p:cTn>
                                        <p:tgtEl>
                                          <p:spTgt spid="7">
                                            <p:graphicEl>
                                              <a:dgm id="{D25B5F9B-5EED-453F-98D7-B75A51C5C03A}"/>
                                            </p:graphic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graphicEl>
                                              <a:dgm id="{D25B5F9B-5EED-453F-98D7-B75A51C5C03A}"/>
                                            </p:graphic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graphicEl>
                                              <a:dgm id="{D25B5F9B-5EED-453F-98D7-B75A51C5C03A}"/>
                                            </p:graphic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graphicEl>
                                              <a:dgm id="{D25B5F9B-5EED-453F-98D7-B75A51C5C03A}"/>
                                            </p:graphic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graphicEl>
                                              <a:dgm id="{D25B5F9B-5EED-453F-98D7-B75A51C5C03A}"/>
                                            </p:graphic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graphicEl>
                                              <a:dgm id="{D25B5F9B-5EED-453F-98D7-B75A51C5C03A}"/>
                                            </p:graphicEl>
                                          </p:spTgt>
                                        </p:tgtEl>
                                      </p:cBhvr>
                                      <p:to x="100000" y="60000"/>
                                    </p:animScale>
                                    <p:animScale>
                                      <p:cBhvr>
                                        <p:cTn id="36" dur="166" decel="50000">
                                          <p:stCondLst>
                                            <p:cond delay="676"/>
                                          </p:stCondLst>
                                        </p:cTn>
                                        <p:tgtEl>
                                          <p:spTgt spid="7">
                                            <p:graphicEl>
                                              <a:dgm id="{D25B5F9B-5EED-453F-98D7-B75A51C5C03A}"/>
                                            </p:graphicEl>
                                          </p:spTgt>
                                        </p:tgtEl>
                                      </p:cBhvr>
                                      <p:to x="100000" y="100000"/>
                                    </p:animScale>
                                    <p:animScale>
                                      <p:cBhvr>
                                        <p:cTn id="37" dur="26">
                                          <p:stCondLst>
                                            <p:cond delay="1312"/>
                                          </p:stCondLst>
                                        </p:cTn>
                                        <p:tgtEl>
                                          <p:spTgt spid="7">
                                            <p:graphicEl>
                                              <a:dgm id="{D25B5F9B-5EED-453F-98D7-B75A51C5C03A}"/>
                                            </p:graphicEl>
                                          </p:spTgt>
                                        </p:tgtEl>
                                      </p:cBhvr>
                                      <p:to x="100000" y="80000"/>
                                    </p:animScale>
                                    <p:animScale>
                                      <p:cBhvr>
                                        <p:cTn id="38" dur="166" decel="50000">
                                          <p:stCondLst>
                                            <p:cond delay="1338"/>
                                          </p:stCondLst>
                                        </p:cTn>
                                        <p:tgtEl>
                                          <p:spTgt spid="7">
                                            <p:graphicEl>
                                              <a:dgm id="{D25B5F9B-5EED-453F-98D7-B75A51C5C03A}"/>
                                            </p:graphicEl>
                                          </p:spTgt>
                                        </p:tgtEl>
                                      </p:cBhvr>
                                      <p:to x="100000" y="100000"/>
                                    </p:animScale>
                                    <p:animScale>
                                      <p:cBhvr>
                                        <p:cTn id="39" dur="26">
                                          <p:stCondLst>
                                            <p:cond delay="1642"/>
                                          </p:stCondLst>
                                        </p:cTn>
                                        <p:tgtEl>
                                          <p:spTgt spid="7">
                                            <p:graphicEl>
                                              <a:dgm id="{D25B5F9B-5EED-453F-98D7-B75A51C5C03A}"/>
                                            </p:graphicEl>
                                          </p:spTgt>
                                        </p:tgtEl>
                                      </p:cBhvr>
                                      <p:to x="100000" y="90000"/>
                                    </p:animScale>
                                    <p:animScale>
                                      <p:cBhvr>
                                        <p:cTn id="40" dur="166" decel="50000">
                                          <p:stCondLst>
                                            <p:cond delay="1668"/>
                                          </p:stCondLst>
                                        </p:cTn>
                                        <p:tgtEl>
                                          <p:spTgt spid="7">
                                            <p:graphicEl>
                                              <a:dgm id="{D25B5F9B-5EED-453F-98D7-B75A51C5C03A}"/>
                                            </p:graphicEl>
                                          </p:spTgt>
                                        </p:tgtEl>
                                      </p:cBhvr>
                                      <p:to x="100000" y="100000"/>
                                    </p:animScale>
                                    <p:animScale>
                                      <p:cBhvr>
                                        <p:cTn id="41" dur="26">
                                          <p:stCondLst>
                                            <p:cond delay="1808"/>
                                          </p:stCondLst>
                                        </p:cTn>
                                        <p:tgtEl>
                                          <p:spTgt spid="7">
                                            <p:graphicEl>
                                              <a:dgm id="{D25B5F9B-5EED-453F-98D7-B75A51C5C03A}"/>
                                            </p:graphicEl>
                                          </p:spTgt>
                                        </p:tgtEl>
                                      </p:cBhvr>
                                      <p:to x="100000" y="95000"/>
                                    </p:animScale>
                                    <p:animScale>
                                      <p:cBhvr>
                                        <p:cTn id="42" dur="166" decel="50000">
                                          <p:stCondLst>
                                            <p:cond delay="1834"/>
                                          </p:stCondLst>
                                        </p:cTn>
                                        <p:tgtEl>
                                          <p:spTgt spid="7">
                                            <p:graphicEl>
                                              <a:dgm id="{D25B5F9B-5EED-453F-98D7-B75A51C5C03A}"/>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7" grpId="0">
        <p:bldSub>
          <a:bldDgm bld="one"/>
        </p:bldSub>
      </p:bldGraphic>
    </p:bldLst>
  </p:timing>
</p:sld>
</file>

<file path=ppt/theme/theme1.xml><?xml version="1.0" encoding="utf-8"?>
<a:theme xmlns:a="http://schemas.openxmlformats.org/drawingml/2006/main" name="Plantilla-Cursos">
  <a:themeElements>
    <a:clrScheme name="Colores Stec">
      <a:dk1>
        <a:srgbClr val="000000"/>
      </a:dk1>
      <a:lt1>
        <a:srgbClr val="FFFFFF"/>
      </a:lt1>
      <a:dk2>
        <a:srgbClr val="5A575B"/>
      </a:dk2>
      <a:lt2>
        <a:srgbClr val="F5F7F5"/>
      </a:lt2>
      <a:accent1>
        <a:srgbClr val="004134"/>
      </a:accent1>
      <a:accent2>
        <a:srgbClr val="137F2B"/>
      </a:accent2>
      <a:accent3>
        <a:srgbClr val="BFBF04"/>
      </a:accent3>
      <a:accent4>
        <a:srgbClr val="DA924F"/>
      </a:accent4>
      <a:accent5>
        <a:srgbClr val="BD6C36"/>
      </a:accent5>
      <a:accent6>
        <a:srgbClr val="2D6D7C"/>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Cursos" id="{BC273316-7FA6-1D4B-AB60-D4EB69306043}" vid="{93402094-92CF-4248-8D91-B2FFCE9F59B5}"/>
    </a:ext>
  </a:extLst>
</a:theme>
</file>

<file path=docProps/app.xml><?xml version="1.0" encoding="utf-8"?>
<Properties xmlns="http://schemas.openxmlformats.org/officeDocument/2006/extended-properties" xmlns:vt="http://schemas.openxmlformats.org/officeDocument/2006/docPropsVTypes">
  <Template>Plantilla-Cursos</Template>
  <TotalTime>961</TotalTime>
  <Words>1561</Words>
  <Application>Microsoft Office PowerPoint</Application>
  <PresentationFormat>Panorámica</PresentationFormat>
  <Paragraphs>130</Paragraphs>
  <Slides>20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Arial</vt:lpstr>
      <vt:lpstr>Times New Roman</vt:lpstr>
      <vt:lpstr>Plantilla-Cursos</vt:lpstr>
      <vt:lpstr>ANALISIS DE DATOS</vt:lpstr>
      <vt:lpstr>Modelamiento de datos</vt:lpstr>
      <vt:lpstr>Modelamiento de datos</vt:lpstr>
      <vt:lpstr>Modelamiento de datos</vt:lpstr>
      <vt:lpstr>Modelamiento de datos</vt:lpstr>
      <vt:lpstr>Modelamiento de datos</vt:lpstr>
      <vt:lpstr>Modelamiento de datos</vt:lpstr>
      <vt:lpstr>Modelamiento de datos</vt:lpstr>
      <vt:lpstr>Modelamiento de datos</vt:lpstr>
      <vt:lpstr>Modelamiento de datos</vt:lpstr>
      <vt:lpstr>Modelamiento de datos</vt:lpstr>
      <vt:lpstr>Modelamiento de datos</vt:lpstr>
      <vt:lpstr>Modelamiento de datos</vt:lpstr>
      <vt:lpstr>Modelamiento de datos</vt:lpstr>
      <vt:lpstr>Modelamiento de datos</vt:lpstr>
      <vt:lpstr>Modelamiento de datos</vt:lpstr>
      <vt:lpstr>Modelamiento de datos</vt:lpstr>
      <vt:lpstr>Modelamiento de datos</vt:lpstr>
      <vt:lpstr>Modelamiento de datos</vt:lpstr>
      <vt:lpstr>Modelamiento de datos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Claudiot</cp:lastModifiedBy>
  <cp:revision>48</cp:revision>
  <dcterms:created xsi:type="dcterms:W3CDTF">2020-03-19T13:17:17Z</dcterms:created>
  <dcterms:modified xsi:type="dcterms:W3CDTF">2024-08-12T14:39:42Z</dcterms:modified>
</cp:coreProperties>
</file>