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0" r:id="rId3"/>
    <p:sldId id="261" r:id="rId4"/>
    <p:sldId id="263" r:id="rId5"/>
    <p:sldId id="257" r:id="rId6"/>
    <p:sldId id="265" r:id="rId7"/>
    <p:sldId id="262" r:id="rId8"/>
    <p:sldId id="266" r:id="rId9"/>
    <p:sldId id="264" r:id="rId10"/>
    <p:sldId id="267" r:id="rId11"/>
    <p:sldId id="268" r:id="rId12"/>
    <p:sldId id="275" r:id="rId13"/>
    <p:sldId id="269" r:id="rId14"/>
    <p:sldId id="270" r:id="rId15"/>
    <p:sldId id="272" r:id="rId16"/>
    <p:sldId id="273" r:id="rId17"/>
    <p:sldId id="274" r:id="rId1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94"/>
  </p:normalViewPr>
  <p:slideViewPr>
    <p:cSldViewPr snapToGrid="0" snapToObjects="1" showGuides="1">
      <p:cViewPr varScale="1">
        <p:scale>
          <a:sx n="96" d="100"/>
          <a:sy n="96" d="100"/>
        </p:scale>
        <p:origin x="149"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7D4E2A-EE2D-460A-A90E-2E00E44A2603}"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s-CL"/>
        </a:p>
      </dgm:t>
    </dgm:pt>
    <dgm:pt modelId="{C543B225-C79B-4010-A75E-BEEE19FABA25}">
      <dgm:prSet phldrT="[Texto]"/>
      <dgm:spPr/>
      <dgm:t>
        <a:bodyPr/>
        <a:lstStyle/>
        <a:p>
          <a:r>
            <a:rPr lang="es-CL" dirty="0"/>
            <a:t>Contexto</a:t>
          </a:r>
        </a:p>
      </dgm:t>
    </dgm:pt>
    <dgm:pt modelId="{E17A6DED-7C80-4F3F-9154-9077152A2D9F}" type="parTrans" cxnId="{4859D88F-F048-4F69-94A5-F77605377144}">
      <dgm:prSet/>
      <dgm:spPr/>
      <dgm:t>
        <a:bodyPr/>
        <a:lstStyle/>
        <a:p>
          <a:endParaRPr lang="es-CL"/>
        </a:p>
      </dgm:t>
    </dgm:pt>
    <dgm:pt modelId="{377C25FE-F3D2-4B7A-81A1-EF17A7BA9741}" type="sibTrans" cxnId="{4859D88F-F048-4F69-94A5-F77605377144}">
      <dgm:prSet/>
      <dgm:spPr/>
      <dgm:t>
        <a:bodyPr/>
        <a:lstStyle/>
        <a:p>
          <a:endParaRPr lang="es-CL"/>
        </a:p>
      </dgm:t>
    </dgm:pt>
    <dgm:pt modelId="{6C4D1B71-D780-46CB-936B-A6CE543E6ADC}">
      <dgm:prSet phldrT="[Texto]"/>
      <dgm:spPr/>
      <dgm:t>
        <a:bodyPr/>
        <a:lstStyle/>
        <a:p>
          <a:r>
            <a:rPr lang="es-CL" dirty="0"/>
            <a:t>Datos</a:t>
          </a:r>
        </a:p>
      </dgm:t>
    </dgm:pt>
    <dgm:pt modelId="{548ADC4A-8A4E-410F-9F93-E833CB0E748F}" type="parTrans" cxnId="{54EF1934-7F3B-465D-8EAF-3D11CD293EE0}">
      <dgm:prSet/>
      <dgm:spPr/>
      <dgm:t>
        <a:bodyPr/>
        <a:lstStyle/>
        <a:p>
          <a:endParaRPr lang="es-CL"/>
        </a:p>
      </dgm:t>
    </dgm:pt>
    <dgm:pt modelId="{558372D7-909D-4E48-8669-BCC808AD16F0}" type="sibTrans" cxnId="{54EF1934-7F3B-465D-8EAF-3D11CD293EE0}">
      <dgm:prSet/>
      <dgm:spPr/>
      <dgm:t>
        <a:bodyPr/>
        <a:lstStyle/>
        <a:p>
          <a:endParaRPr lang="es-CL"/>
        </a:p>
      </dgm:t>
    </dgm:pt>
    <dgm:pt modelId="{0A9552B1-4E9A-4469-A84E-B6384C447DFC}">
      <dgm:prSet phldrT="[Texto]"/>
      <dgm:spPr/>
      <dgm:t>
        <a:bodyPr/>
        <a:lstStyle/>
        <a:p>
          <a:r>
            <a:rPr lang="es-CL" dirty="0"/>
            <a:t>Información</a:t>
          </a:r>
        </a:p>
      </dgm:t>
    </dgm:pt>
    <dgm:pt modelId="{F8F66B0E-6993-4AB7-BE25-F9F07C72FAB8}" type="parTrans" cxnId="{B9B07276-F33F-4FE1-BCA9-A20EA87A9425}">
      <dgm:prSet/>
      <dgm:spPr/>
      <dgm:t>
        <a:bodyPr/>
        <a:lstStyle/>
        <a:p>
          <a:endParaRPr lang="es-CL"/>
        </a:p>
      </dgm:t>
    </dgm:pt>
    <dgm:pt modelId="{D60E4E51-BDB7-4FD7-8086-0AFF224ECC0E}" type="sibTrans" cxnId="{B9B07276-F33F-4FE1-BCA9-A20EA87A9425}">
      <dgm:prSet/>
      <dgm:spPr/>
      <dgm:t>
        <a:bodyPr/>
        <a:lstStyle/>
        <a:p>
          <a:endParaRPr lang="es-CL"/>
        </a:p>
      </dgm:t>
    </dgm:pt>
    <dgm:pt modelId="{2E1214AB-5903-4995-BD32-2A45CDF809FA}">
      <dgm:prSet phldrT="[Texto]"/>
      <dgm:spPr/>
      <dgm:t>
        <a:bodyPr/>
        <a:lstStyle/>
        <a:p>
          <a:r>
            <a:rPr lang="es-CL" dirty="0"/>
            <a:t>Conocimiento</a:t>
          </a:r>
        </a:p>
      </dgm:t>
    </dgm:pt>
    <dgm:pt modelId="{71995CCC-9979-4829-A810-F12645746A36}" type="parTrans" cxnId="{42BE70B3-11B1-44CD-9F73-85E290E19ADE}">
      <dgm:prSet/>
      <dgm:spPr/>
      <dgm:t>
        <a:bodyPr/>
        <a:lstStyle/>
        <a:p>
          <a:endParaRPr lang="es-CL"/>
        </a:p>
      </dgm:t>
    </dgm:pt>
    <dgm:pt modelId="{178E2001-7DE7-4F0B-BF74-E670749BE674}" type="sibTrans" cxnId="{42BE70B3-11B1-44CD-9F73-85E290E19ADE}">
      <dgm:prSet/>
      <dgm:spPr/>
      <dgm:t>
        <a:bodyPr/>
        <a:lstStyle/>
        <a:p>
          <a:endParaRPr lang="es-CL"/>
        </a:p>
      </dgm:t>
    </dgm:pt>
    <dgm:pt modelId="{6520C2CC-21F8-4F1A-9D5B-79A6DDFCBF06}">
      <dgm:prSet phldrT="[Texto]"/>
      <dgm:spPr/>
      <dgm:t>
        <a:bodyPr/>
        <a:lstStyle/>
        <a:p>
          <a:r>
            <a:rPr lang="es-CL" dirty="0"/>
            <a:t>Sabiduría</a:t>
          </a:r>
        </a:p>
      </dgm:t>
    </dgm:pt>
    <dgm:pt modelId="{39176D0F-6263-4EC2-A421-01376A705DBD}" type="parTrans" cxnId="{70311A59-7361-407A-BA6D-5E1D54C59D57}">
      <dgm:prSet/>
      <dgm:spPr/>
      <dgm:t>
        <a:bodyPr/>
        <a:lstStyle/>
        <a:p>
          <a:endParaRPr lang="es-CL"/>
        </a:p>
      </dgm:t>
    </dgm:pt>
    <dgm:pt modelId="{0BA52541-ABF3-49FA-91BA-109B1ADDFC8E}" type="sibTrans" cxnId="{70311A59-7361-407A-BA6D-5E1D54C59D57}">
      <dgm:prSet/>
      <dgm:spPr/>
      <dgm:t>
        <a:bodyPr/>
        <a:lstStyle/>
        <a:p>
          <a:endParaRPr lang="es-CL"/>
        </a:p>
      </dgm:t>
    </dgm:pt>
    <dgm:pt modelId="{3B33163E-5846-4A25-9A10-063C3F433A09}" type="pres">
      <dgm:prSet presAssocID="{547D4E2A-EE2D-460A-A90E-2E00E44A2603}" presName="composite" presStyleCnt="0">
        <dgm:presLayoutVars>
          <dgm:chMax val="1"/>
          <dgm:dir/>
          <dgm:resizeHandles val="exact"/>
        </dgm:presLayoutVars>
      </dgm:prSet>
      <dgm:spPr/>
    </dgm:pt>
    <dgm:pt modelId="{13009A6D-DA9C-4EF5-ACF8-6A394F63B8DE}" type="pres">
      <dgm:prSet presAssocID="{547D4E2A-EE2D-460A-A90E-2E00E44A2603}" presName="radial" presStyleCnt="0">
        <dgm:presLayoutVars>
          <dgm:animLvl val="ctr"/>
        </dgm:presLayoutVars>
      </dgm:prSet>
      <dgm:spPr/>
    </dgm:pt>
    <dgm:pt modelId="{F2CBE106-CF72-4488-B374-196E3FDD4530}" type="pres">
      <dgm:prSet presAssocID="{C543B225-C79B-4010-A75E-BEEE19FABA25}" presName="centerShape" presStyleLbl="vennNode1" presStyleIdx="0" presStyleCnt="5" custLinFactNeighborY="-19497"/>
      <dgm:spPr/>
    </dgm:pt>
    <dgm:pt modelId="{8BCB9F2B-EBF2-4341-88A9-9CD8D521D8D0}" type="pres">
      <dgm:prSet presAssocID="{6C4D1B71-D780-46CB-936B-A6CE543E6ADC}" presName="node" presStyleLbl="vennNode1" presStyleIdx="1" presStyleCnt="5" custRadScaleRad="103867" custRadScaleInc="-93579">
        <dgm:presLayoutVars>
          <dgm:bulletEnabled val="1"/>
        </dgm:presLayoutVars>
      </dgm:prSet>
      <dgm:spPr/>
    </dgm:pt>
    <dgm:pt modelId="{C85C99EE-E7AD-42C3-A7B4-C2FB056CBFEA}" type="pres">
      <dgm:prSet presAssocID="{0A9552B1-4E9A-4469-A84E-B6384C447DFC}" presName="node" presStyleLbl="vennNode1" presStyleIdx="2" presStyleCnt="5" custRadScaleRad="71529" custRadScaleInc="145909">
        <dgm:presLayoutVars>
          <dgm:bulletEnabled val="1"/>
        </dgm:presLayoutVars>
      </dgm:prSet>
      <dgm:spPr/>
    </dgm:pt>
    <dgm:pt modelId="{06331C29-CC4A-4419-AA48-71E2DF0803D0}" type="pres">
      <dgm:prSet presAssocID="{2E1214AB-5903-4995-BD32-2A45CDF809FA}" presName="node" presStyleLbl="vennNode1" presStyleIdx="3" presStyleCnt="5" custRadScaleRad="68667" custRadScaleInc="-39173">
        <dgm:presLayoutVars>
          <dgm:bulletEnabled val="1"/>
        </dgm:presLayoutVars>
      </dgm:prSet>
      <dgm:spPr/>
    </dgm:pt>
    <dgm:pt modelId="{2B25CF1E-F2F1-47F0-B9A1-BC45226A6AF8}" type="pres">
      <dgm:prSet presAssocID="{6520C2CC-21F8-4F1A-9D5B-79A6DDFCBF06}" presName="node" presStyleLbl="vennNode1" presStyleIdx="4" presStyleCnt="5" custRadScaleRad="101182" custRadScaleInc="196397">
        <dgm:presLayoutVars>
          <dgm:bulletEnabled val="1"/>
        </dgm:presLayoutVars>
      </dgm:prSet>
      <dgm:spPr/>
    </dgm:pt>
  </dgm:ptLst>
  <dgm:cxnLst>
    <dgm:cxn modelId="{EF053E00-4CAD-47FE-AEEC-130AB2418425}" type="presOf" srcId="{6C4D1B71-D780-46CB-936B-A6CE543E6ADC}" destId="{8BCB9F2B-EBF2-4341-88A9-9CD8D521D8D0}" srcOrd="0" destOrd="0" presId="urn:microsoft.com/office/officeart/2005/8/layout/radial3"/>
    <dgm:cxn modelId="{1E5E211B-CCDE-4165-A487-5263713D88B4}" type="presOf" srcId="{C543B225-C79B-4010-A75E-BEEE19FABA25}" destId="{F2CBE106-CF72-4488-B374-196E3FDD4530}" srcOrd="0" destOrd="0" presId="urn:microsoft.com/office/officeart/2005/8/layout/radial3"/>
    <dgm:cxn modelId="{54EF1934-7F3B-465D-8EAF-3D11CD293EE0}" srcId="{C543B225-C79B-4010-A75E-BEEE19FABA25}" destId="{6C4D1B71-D780-46CB-936B-A6CE543E6ADC}" srcOrd="0" destOrd="0" parTransId="{548ADC4A-8A4E-410F-9F93-E833CB0E748F}" sibTransId="{558372D7-909D-4E48-8669-BCC808AD16F0}"/>
    <dgm:cxn modelId="{7BCBF05D-BC00-49F5-8B4D-59CE258DD160}" type="presOf" srcId="{6520C2CC-21F8-4F1A-9D5B-79A6DDFCBF06}" destId="{2B25CF1E-F2F1-47F0-B9A1-BC45226A6AF8}" srcOrd="0" destOrd="0" presId="urn:microsoft.com/office/officeart/2005/8/layout/radial3"/>
    <dgm:cxn modelId="{FF022150-1848-455B-8680-80B15F5A454E}" type="presOf" srcId="{0A9552B1-4E9A-4469-A84E-B6384C447DFC}" destId="{C85C99EE-E7AD-42C3-A7B4-C2FB056CBFEA}" srcOrd="0" destOrd="0" presId="urn:microsoft.com/office/officeart/2005/8/layout/radial3"/>
    <dgm:cxn modelId="{B9B07276-F33F-4FE1-BCA9-A20EA87A9425}" srcId="{C543B225-C79B-4010-A75E-BEEE19FABA25}" destId="{0A9552B1-4E9A-4469-A84E-B6384C447DFC}" srcOrd="1" destOrd="0" parTransId="{F8F66B0E-6993-4AB7-BE25-F9F07C72FAB8}" sibTransId="{D60E4E51-BDB7-4FD7-8086-0AFF224ECC0E}"/>
    <dgm:cxn modelId="{70311A59-7361-407A-BA6D-5E1D54C59D57}" srcId="{C543B225-C79B-4010-A75E-BEEE19FABA25}" destId="{6520C2CC-21F8-4F1A-9D5B-79A6DDFCBF06}" srcOrd="3" destOrd="0" parTransId="{39176D0F-6263-4EC2-A421-01376A705DBD}" sibTransId="{0BA52541-ABF3-49FA-91BA-109B1ADDFC8E}"/>
    <dgm:cxn modelId="{4859D88F-F048-4F69-94A5-F77605377144}" srcId="{547D4E2A-EE2D-460A-A90E-2E00E44A2603}" destId="{C543B225-C79B-4010-A75E-BEEE19FABA25}" srcOrd="0" destOrd="0" parTransId="{E17A6DED-7C80-4F3F-9154-9077152A2D9F}" sibTransId="{377C25FE-F3D2-4B7A-81A1-EF17A7BA9741}"/>
    <dgm:cxn modelId="{42BE70B3-11B1-44CD-9F73-85E290E19ADE}" srcId="{C543B225-C79B-4010-A75E-BEEE19FABA25}" destId="{2E1214AB-5903-4995-BD32-2A45CDF809FA}" srcOrd="2" destOrd="0" parTransId="{71995CCC-9979-4829-A810-F12645746A36}" sibTransId="{178E2001-7DE7-4F0B-BF74-E670749BE674}"/>
    <dgm:cxn modelId="{AEFE86B3-F44F-49E5-98C4-84F64CF605C8}" type="presOf" srcId="{547D4E2A-EE2D-460A-A90E-2E00E44A2603}" destId="{3B33163E-5846-4A25-9A10-063C3F433A09}" srcOrd="0" destOrd="0" presId="urn:microsoft.com/office/officeart/2005/8/layout/radial3"/>
    <dgm:cxn modelId="{0F700ED2-22C6-4AAD-8788-9B5B83DB08F5}" type="presOf" srcId="{2E1214AB-5903-4995-BD32-2A45CDF809FA}" destId="{06331C29-CC4A-4419-AA48-71E2DF0803D0}" srcOrd="0" destOrd="0" presId="urn:microsoft.com/office/officeart/2005/8/layout/radial3"/>
    <dgm:cxn modelId="{A264CF56-2A69-4EB8-A494-42B1962E883F}" type="presParOf" srcId="{3B33163E-5846-4A25-9A10-063C3F433A09}" destId="{13009A6D-DA9C-4EF5-ACF8-6A394F63B8DE}" srcOrd="0" destOrd="0" presId="urn:microsoft.com/office/officeart/2005/8/layout/radial3"/>
    <dgm:cxn modelId="{AA2C02DD-DCB1-47C9-B949-7992CB6E7AB1}" type="presParOf" srcId="{13009A6D-DA9C-4EF5-ACF8-6A394F63B8DE}" destId="{F2CBE106-CF72-4488-B374-196E3FDD4530}" srcOrd="0" destOrd="0" presId="urn:microsoft.com/office/officeart/2005/8/layout/radial3"/>
    <dgm:cxn modelId="{482BAE95-25F3-4B71-B5B0-8E1CC0D96FB9}" type="presParOf" srcId="{13009A6D-DA9C-4EF5-ACF8-6A394F63B8DE}" destId="{8BCB9F2B-EBF2-4341-88A9-9CD8D521D8D0}" srcOrd="1" destOrd="0" presId="urn:microsoft.com/office/officeart/2005/8/layout/radial3"/>
    <dgm:cxn modelId="{9470808B-ED47-43E5-9EBC-258C3985FCC4}" type="presParOf" srcId="{13009A6D-DA9C-4EF5-ACF8-6A394F63B8DE}" destId="{C85C99EE-E7AD-42C3-A7B4-C2FB056CBFEA}" srcOrd="2" destOrd="0" presId="urn:microsoft.com/office/officeart/2005/8/layout/radial3"/>
    <dgm:cxn modelId="{375AC56D-3ECB-4134-986B-B36E5B586B3E}" type="presParOf" srcId="{13009A6D-DA9C-4EF5-ACF8-6A394F63B8DE}" destId="{06331C29-CC4A-4419-AA48-71E2DF0803D0}" srcOrd="3" destOrd="0" presId="urn:microsoft.com/office/officeart/2005/8/layout/radial3"/>
    <dgm:cxn modelId="{FE702CBC-7733-47C7-806F-728F8867A582}" type="presParOf" srcId="{13009A6D-DA9C-4EF5-ACF8-6A394F63B8DE}" destId="{2B25CF1E-F2F1-47F0-B9A1-BC45226A6AF8}"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3B4564-7A04-41B0-9FE6-98B14808E9F3}" type="doc">
      <dgm:prSet loTypeId="urn:microsoft.com/office/officeart/2005/8/layout/default" loCatId="list" qsTypeId="urn:microsoft.com/office/officeart/2005/8/quickstyle/simple1" qsCatId="simple" csTypeId="urn:microsoft.com/office/officeart/2005/8/colors/colorful1#1" csCatId="colorful" phldr="1"/>
      <dgm:spPr/>
      <dgm:t>
        <a:bodyPr/>
        <a:lstStyle/>
        <a:p>
          <a:endParaRPr lang="es-CL"/>
        </a:p>
      </dgm:t>
    </dgm:pt>
    <dgm:pt modelId="{411E1B2E-355C-4ECA-8DE6-0BB1EDBEEA67}">
      <dgm:prSet phldrT="[Texto]"/>
      <dgm:spPr/>
      <dgm:t>
        <a:bodyPr/>
        <a:lstStyle/>
        <a:p>
          <a:r>
            <a:rPr lang="es-CL" dirty="0"/>
            <a:t>Guías telefónicas</a:t>
          </a:r>
        </a:p>
      </dgm:t>
    </dgm:pt>
    <dgm:pt modelId="{AF5F2CA8-80B4-46F1-B0A8-8478FEA9EDDF}" type="parTrans" cxnId="{45F40E5F-E99D-49CF-B30B-EB40FDA98FA0}">
      <dgm:prSet/>
      <dgm:spPr/>
      <dgm:t>
        <a:bodyPr/>
        <a:lstStyle/>
        <a:p>
          <a:endParaRPr lang="es-CL"/>
        </a:p>
      </dgm:t>
    </dgm:pt>
    <dgm:pt modelId="{A0B5DDF5-8ABF-4DB0-8C8D-086382E00ACB}" type="sibTrans" cxnId="{45F40E5F-E99D-49CF-B30B-EB40FDA98FA0}">
      <dgm:prSet/>
      <dgm:spPr/>
      <dgm:t>
        <a:bodyPr/>
        <a:lstStyle/>
        <a:p>
          <a:endParaRPr lang="es-CL"/>
        </a:p>
      </dgm:t>
    </dgm:pt>
    <dgm:pt modelId="{B17C7915-2344-4171-B323-9800A2225411}">
      <dgm:prSet phldrT="[Texto]"/>
      <dgm:spPr/>
      <dgm:t>
        <a:bodyPr/>
        <a:lstStyle/>
        <a:p>
          <a:r>
            <a:rPr lang="es-CL" dirty="0"/>
            <a:t>Archivos personales</a:t>
          </a:r>
        </a:p>
      </dgm:t>
    </dgm:pt>
    <dgm:pt modelId="{D7821CEE-2299-4B2A-835F-34414701307F}" type="parTrans" cxnId="{24BFD254-0B76-45AE-8A32-6AC46C8A917D}">
      <dgm:prSet/>
      <dgm:spPr/>
      <dgm:t>
        <a:bodyPr/>
        <a:lstStyle/>
        <a:p>
          <a:endParaRPr lang="es-CL"/>
        </a:p>
      </dgm:t>
    </dgm:pt>
    <dgm:pt modelId="{885AEBCF-116E-4C18-97A8-8CA2AD307C6B}" type="sibTrans" cxnId="{24BFD254-0B76-45AE-8A32-6AC46C8A917D}">
      <dgm:prSet/>
      <dgm:spPr/>
      <dgm:t>
        <a:bodyPr/>
        <a:lstStyle/>
        <a:p>
          <a:endParaRPr lang="es-CL"/>
        </a:p>
      </dgm:t>
    </dgm:pt>
    <dgm:pt modelId="{42C09A57-6BF9-4414-8437-C15254C597E0}">
      <dgm:prSet phldrT="[Texto]"/>
      <dgm:spPr/>
      <dgm:t>
        <a:bodyPr/>
        <a:lstStyle/>
        <a:p>
          <a:r>
            <a:rPr lang="es-CL" dirty="0"/>
            <a:t>Bibliotecas públicas</a:t>
          </a:r>
        </a:p>
      </dgm:t>
    </dgm:pt>
    <dgm:pt modelId="{21DCF138-D3C2-483B-8AC1-7BDD42BC8D4C}" type="parTrans" cxnId="{EE4579F7-5591-4B3D-9080-B9031103E739}">
      <dgm:prSet/>
      <dgm:spPr/>
      <dgm:t>
        <a:bodyPr/>
        <a:lstStyle/>
        <a:p>
          <a:endParaRPr lang="es-CL"/>
        </a:p>
      </dgm:t>
    </dgm:pt>
    <dgm:pt modelId="{2E41FCEF-0146-4F4D-9FF2-B0C098972990}" type="sibTrans" cxnId="{EE4579F7-5591-4B3D-9080-B9031103E739}">
      <dgm:prSet/>
      <dgm:spPr/>
      <dgm:t>
        <a:bodyPr/>
        <a:lstStyle/>
        <a:p>
          <a:endParaRPr lang="es-CL"/>
        </a:p>
      </dgm:t>
    </dgm:pt>
    <dgm:pt modelId="{638843B3-9692-48AF-B9E2-9123526B410A}">
      <dgm:prSet phldrT="[Texto]"/>
      <dgm:spPr/>
      <dgm:t>
        <a:bodyPr/>
        <a:lstStyle/>
        <a:p>
          <a:r>
            <a:rPr lang="es-CL" dirty="0"/>
            <a:t>Registros de Transacciones</a:t>
          </a:r>
        </a:p>
      </dgm:t>
    </dgm:pt>
    <dgm:pt modelId="{7E26D72E-2C0C-4198-8F97-D6B3A84FD712}" type="parTrans" cxnId="{1303A1A2-E981-4B07-9E1F-7508AF422CCC}">
      <dgm:prSet/>
      <dgm:spPr/>
      <dgm:t>
        <a:bodyPr/>
        <a:lstStyle/>
        <a:p>
          <a:endParaRPr lang="es-CL"/>
        </a:p>
      </dgm:t>
    </dgm:pt>
    <dgm:pt modelId="{FF2EF60B-FE3A-44C2-B8B6-9523CB1DAE45}" type="sibTrans" cxnId="{1303A1A2-E981-4B07-9E1F-7508AF422CCC}">
      <dgm:prSet/>
      <dgm:spPr/>
      <dgm:t>
        <a:bodyPr/>
        <a:lstStyle/>
        <a:p>
          <a:endParaRPr lang="es-CL"/>
        </a:p>
      </dgm:t>
    </dgm:pt>
    <dgm:pt modelId="{A1B36525-3D72-4928-9C20-268EFB4A6279}">
      <dgm:prSet phldrT="[Texto]"/>
      <dgm:spPr/>
      <dgm:t>
        <a:bodyPr/>
        <a:lstStyle/>
        <a:p>
          <a:r>
            <a:rPr lang="es-CL" dirty="0"/>
            <a:t>Historial Médico</a:t>
          </a:r>
        </a:p>
      </dgm:t>
    </dgm:pt>
    <dgm:pt modelId="{F6F64BC6-566C-45F8-A005-D4F49DA9C1D8}" type="parTrans" cxnId="{EE88AB72-2C80-476E-BC1C-2F65304CEE34}">
      <dgm:prSet/>
      <dgm:spPr/>
      <dgm:t>
        <a:bodyPr/>
        <a:lstStyle/>
        <a:p>
          <a:endParaRPr lang="es-CL"/>
        </a:p>
      </dgm:t>
    </dgm:pt>
    <dgm:pt modelId="{AD58413C-D3E4-4EBE-9DC5-1D2B997A4AD9}" type="sibTrans" cxnId="{EE88AB72-2C80-476E-BC1C-2F65304CEE34}">
      <dgm:prSet/>
      <dgm:spPr/>
      <dgm:t>
        <a:bodyPr/>
        <a:lstStyle/>
        <a:p>
          <a:endParaRPr lang="es-CL"/>
        </a:p>
      </dgm:t>
    </dgm:pt>
    <dgm:pt modelId="{DB27A030-DC86-408D-88FF-2F9BF19BE481}" type="pres">
      <dgm:prSet presAssocID="{863B4564-7A04-41B0-9FE6-98B14808E9F3}" presName="diagram" presStyleCnt="0">
        <dgm:presLayoutVars>
          <dgm:dir/>
          <dgm:resizeHandles val="exact"/>
        </dgm:presLayoutVars>
      </dgm:prSet>
      <dgm:spPr/>
    </dgm:pt>
    <dgm:pt modelId="{B982FECA-46D0-4247-8234-A7A6EF48BDD4}" type="pres">
      <dgm:prSet presAssocID="{411E1B2E-355C-4ECA-8DE6-0BB1EDBEEA67}" presName="node" presStyleLbl="node1" presStyleIdx="0" presStyleCnt="5">
        <dgm:presLayoutVars>
          <dgm:bulletEnabled val="1"/>
        </dgm:presLayoutVars>
      </dgm:prSet>
      <dgm:spPr/>
    </dgm:pt>
    <dgm:pt modelId="{00461CCD-E5EE-43C1-A5A1-6D76A41BCA6C}" type="pres">
      <dgm:prSet presAssocID="{A0B5DDF5-8ABF-4DB0-8C8D-086382E00ACB}" presName="sibTrans" presStyleCnt="0"/>
      <dgm:spPr/>
    </dgm:pt>
    <dgm:pt modelId="{CA765E04-47F2-4F90-80EA-777008A47741}" type="pres">
      <dgm:prSet presAssocID="{B17C7915-2344-4171-B323-9800A2225411}" presName="node" presStyleLbl="node1" presStyleIdx="1" presStyleCnt="5">
        <dgm:presLayoutVars>
          <dgm:bulletEnabled val="1"/>
        </dgm:presLayoutVars>
      </dgm:prSet>
      <dgm:spPr/>
    </dgm:pt>
    <dgm:pt modelId="{1B129F52-53DF-415E-A430-A7224C55557A}" type="pres">
      <dgm:prSet presAssocID="{885AEBCF-116E-4C18-97A8-8CA2AD307C6B}" presName="sibTrans" presStyleCnt="0"/>
      <dgm:spPr/>
    </dgm:pt>
    <dgm:pt modelId="{529E4DFC-5E0C-403F-91A9-ADDE25139D07}" type="pres">
      <dgm:prSet presAssocID="{42C09A57-6BF9-4414-8437-C15254C597E0}" presName="node" presStyleLbl="node1" presStyleIdx="2" presStyleCnt="5">
        <dgm:presLayoutVars>
          <dgm:bulletEnabled val="1"/>
        </dgm:presLayoutVars>
      </dgm:prSet>
      <dgm:spPr/>
    </dgm:pt>
    <dgm:pt modelId="{DB670EBD-C99B-4556-B3F3-AF49C55E3A41}" type="pres">
      <dgm:prSet presAssocID="{2E41FCEF-0146-4F4D-9FF2-B0C098972990}" presName="sibTrans" presStyleCnt="0"/>
      <dgm:spPr/>
    </dgm:pt>
    <dgm:pt modelId="{01D63230-5C4D-4EEC-8114-613E39B82F12}" type="pres">
      <dgm:prSet presAssocID="{638843B3-9692-48AF-B9E2-9123526B410A}" presName="node" presStyleLbl="node1" presStyleIdx="3" presStyleCnt="5">
        <dgm:presLayoutVars>
          <dgm:bulletEnabled val="1"/>
        </dgm:presLayoutVars>
      </dgm:prSet>
      <dgm:spPr/>
    </dgm:pt>
    <dgm:pt modelId="{74758F0A-ECB5-4060-BC30-C7B1522385F7}" type="pres">
      <dgm:prSet presAssocID="{FF2EF60B-FE3A-44C2-B8B6-9523CB1DAE45}" presName="sibTrans" presStyleCnt="0"/>
      <dgm:spPr/>
    </dgm:pt>
    <dgm:pt modelId="{CD7F55C4-18CD-439E-A828-E1C0D4554F0D}" type="pres">
      <dgm:prSet presAssocID="{A1B36525-3D72-4928-9C20-268EFB4A6279}" presName="node" presStyleLbl="node1" presStyleIdx="4" presStyleCnt="5">
        <dgm:presLayoutVars>
          <dgm:bulletEnabled val="1"/>
        </dgm:presLayoutVars>
      </dgm:prSet>
      <dgm:spPr/>
    </dgm:pt>
  </dgm:ptLst>
  <dgm:cxnLst>
    <dgm:cxn modelId="{DF047E2E-FBA0-4839-A4D4-E7480FC64C95}" type="presOf" srcId="{638843B3-9692-48AF-B9E2-9123526B410A}" destId="{01D63230-5C4D-4EEC-8114-613E39B82F12}" srcOrd="0" destOrd="0" presId="urn:microsoft.com/office/officeart/2005/8/layout/default"/>
    <dgm:cxn modelId="{5F941E36-7A1D-4497-8DF7-9289241E4953}" type="presOf" srcId="{B17C7915-2344-4171-B323-9800A2225411}" destId="{CA765E04-47F2-4F90-80EA-777008A47741}" srcOrd="0" destOrd="0" presId="urn:microsoft.com/office/officeart/2005/8/layout/default"/>
    <dgm:cxn modelId="{45F40E5F-E99D-49CF-B30B-EB40FDA98FA0}" srcId="{863B4564-7A04-41B0-9FE6-98B14808E9F3}" destId="{411E1B2E-355C-4ECA-8DE6-0BB1EDBEEA67}" srcOrd="0" destOrd="0" parTransId="{AF5F2CA8-80B4-46F1-B0A8-8478FEA9EDDF}" sibTransId="{A0B5DDF5-8ABF-4DB0-8C8D-086382E00ACB}"/>
    <dgm:cxn modelId="{EE88AB72-2C80-476E-BC1C-2F65304CEE34}" srcId="{863B4564-7A04-41B0-9FE6-98B14808E9F3}" destId="{A1B36525-3D72-4928-9C20-268EFB4A6279}" srcOrd="4" destOrd="0" parTransId="{F6F64BC6-566C-45F8-A005-D4F49DA9C1D8}" sibTransId="{AD58413C-D3E4-4EBE-9DC5-1D2B997A4AD9}"/>
    <dgm:cxn modelId="{24BFD254-0B76-45AE-8A32-6AC46C8A917D}" srcId="{863B4564-7A04-41B0-9FE6-98B14808E9F3}" destId="{B17C7915-2344-4171-B323-9800A2225411}" srcOrd="1" destOrd="0" parTransId="{D7821CEE-2299-4B2A-835F-34414701307F}" sibTransId="{885AEBCF-116E-4C18-97A8-8CA2AD307C6B}"/>
    <dgm:cxn modelId="{E53E5957-F791-4953-A446-AFFA5E246407}" type="presOf" srcId="{863B4564-7A04-41B0-9FE6-98B14808E9F3}" destId="{DB27A030-DC86-408D-88FF-2F9BF19BE481}" srcOrd="0" destOrd="0" presId="urn:microsoft.com/office/officeart/2005/8/layout/default"/>
    <dgm:cxn modelId="{1303A1A2-E981-4B07-9E1F-7508AF422CCC}" srcId="{863B4564-7A04-41B0-9FE6-98B14808E9F3}" destId="{638843B3-9692-48AF-B9E2-9123526B410A}" srcOrd="3" destOrd="0" parTransId="{7E26D72E-2C0C-4198-8F97-D6B3A84FD712}" sibTransId="{FF2EF60B-FE3A-44C2-B8B6-9523CB1DAE45}"/>
    <dgm:cxn modelId="{2E039DC1-E238-49F1-B0F0-B9EF0E230E3D}" type="presOf" srcId="{42C09A57-6BF9-4414-8437-C15254C597E0}" destId="{529E4DFC-5E0C-403F-91A9-ADDE25139D07}" srcOrd="0" destOrd="0" presId="urn:microsoft.com/office/officeart/2005/8/layout/default"/>
    <dgm:cxn modelId="{D7F106CE-FA4F-4805-8CE4-5860165D9DDD}" type="presOf" srcId="{411E1B2E-355C-4ECA-8DE6-0BB1EDBEEA67}" destId="{B982FECA-46D0-4247-8234-A7A6EF48BDD4}" srcOrd="0" destOrd="0" presId="urn:microsoft.com/office/officeart/2005/8/layout/default"/>
    <dgm:cxn modelId="{EE4579F7-5591-4B3D-9080-B9031103E739}" srcId="{863B4564-7A04-41B0-9FE6-98B14808E9F3}" destId="{42C09A57-6BF9-4414-8437-C15254C597E0}" srcOrd="2" destOrd="0" parTransId="{21DCF138-D3C2-483B-8AC1-7BDD42BC8D4C}" sibTransId="{2E41FCEF-0146-4F4D-9FF2-B0C098972990}"/>
    <dgm:cxn modelId="{19BCDFFE-A8D7-4DCD-A7A6-044ACD8B58BB}" type="presOf" srcId="{A1B36525-3D72-4928-9C20-268EFB4A6279}" destId="{CD7F55C4-18CD-439E-A828-E1C0D4554F0D}" srcOrd="0" destOrd="0" presId="urn:microsoft.com/office/officeart/2005/8/layout/default"/>
    <dgm:cxn modelId="{77F64758-74CA-42AF-A538-E5A075D0F842}" type="presParOf" srcId="{DB27A030-DC86-408D-88FF-2F9BF19BE481}" destId="{B982FECA-46D0-4247-8234-A7A6EF48BDD4}" srcOrd="0" destOrd="0" presId="urn:microsoft.com/office/officeart/2005/8/layout/default"/>
    <dgm:cxn modelId="{95F688CE-9B64-4FF0-BB10-543CB0616509}" type="presParOf" srcId="{DB27A030-DC86-408D-88FF-2F9BF19BE481}" destId="{00461CCD-E5EE-43C1-A5A1-6D76A41BCA6C}" srcOrd="1" destOrd="0" presId="urn:microsoft.com/office/officeart/2005/8/layout/default"/>
    <dgm:cxn modelId="{7FEE12AE-26DE-4E8E-8D4C-CC5277E6D069}" type="presParOf" srcId="{DB27A030-DC86-408D-88FF-2F9BF19BE481}" destId="{CA765E04-47F2-4F90-80EA-777008A47741}" srcOrd="2" destOrd="0" presId="urn:microsoft.com/office/officeart/2005/8/layout/default"/>
    <dgm:cxn modelId="{8957221B-903A-4D67-87D1-FDA06D60890C}" type="presParOf" srcId="{DB27A030-DC86-408D-88FF-2F9BF19BE481}" destId="{1B129F52-53DF-415E-A430-A7224C55557A}" srcOrd="3" destOrd="0" presId="urn:microsoft.com/office/officeart/2005/8/layout/default"/>
    <dgm:cxn modelId="{D84E7F39-A006-49A8-B18D-4FF1C114DBA0}" type="presParOf" srcId="{DB27A030-DC86-408D-88FF-2F9BF19BE481}" destId="{529E4DFC-5E0C-403F-91A9-ADDE25139D07}" srcOrd="4" destOrd="0" presId="urn:microsoft.com/office/officeart/2005/8/layout/default"/>
    <dgm:cxn modelId="{FE342885-FF64-498E-BFBE-D3DFCD15F6E3}" type="presParOf" srcId="{DB27A030-DC86-408D-88FF-2F9BF19BE481}" destId="{DB670EBD-C99B-4556-B3F3-AF49C55E3A41}" srcOrd="5" destOrd="0" presId="urn:microsoft.com/office/officeart/2005/8/layout/default"/>
    <dgm:cxn modelId="{C0A77DC0-15A3-4590-9156-A22AD83C6834}" type="presParOf" srcId="{DB27A030-DC86-408D-88FF-2F9BF19BE481}" destId="{01D63230-5C4D-4EEC-8114-613E39B82F12}" srcOrd="6" destOrd="0" presId="urn:microsoft.com/office/officeart/2005/8/layout/default"/>
    <dgm:cxn modelId="{51E41652-4627-4F6C-B25E-13DE7D84EF7B}" type="presParOf" srcId="{DB27A030-DC86-408D-88FF-2F9BF19BE481}" destId="{74758F0A-ECB5-4060-BC30-C7B1522385F7}" srcOrd="7" destOrd="0" presId="urn:microsoft.com/office/officeart/2005/8/layout/default"/>
    <dgm:cxn modelId="{DCABDA86-5F35-43EA-B613-3D4D884C34A7}" type="presParOf" srcId="{DB27A030-DC86-408D-88FF-2F9BF19BE481}" destId="{CD7F55C4-18CD-439E-A828-E1C0D4554F0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3B4564-7A04-41B0-9FE6-98B14808E9F3}" type="doc">
      <dgm:prSet loTypeId="urn:microsoft.com/office/officeart/2005/8/layout/default" loCatId="list" qsTypeId="urn:microsoft.com/office/officeart/2005/8/quickstyle/simple1" qsCatId="simple" csTypeId="urn:microsoft.com/office/officeart/2005/8/colors/colorful1#2" csCatId="colorful" phldr="1"/>
      <dgm:spPr/>
      <dgm:t>
        <a:bodyPr/>
        <a:lstStyle/>
        <a:p>
          <a:endParaRPr lang="es-CL"/>
        </a:p>
      </dgm:t>
    </dgm:pt>
    <dgm:pt modelId="{411E1B2E-355C-4ECA-8DE6-0BB1EDBEEA67}">
      <dgm:prSet phldrT="[Texto]" custT="1"/>
      <dgm:spPr/>
      <dgm:t>
        <a:bodyPr/>
        <a:lstStyle/>
        <a:p>
          <a:r>
            <a:rPr lang="es-CL" sz="2400" dirty="0"/>
            <a:t>ACCESS</a:t>
          </a:r>
        </a:p>
      </dgm:t>
    </dgm:pt>
    <dgm:pt modelId="{AF5F2CA8-80B4-46F1-B0A8-8478FEA9EDDF}" type="parTrans" cxnId="{45F40E5F-E99D-49CF-B30B-EB40FDA98FA0}">
      <dgm:prSet/>
      <dgm:spPr/>
      <dgm:t>
        <a:bodyPr/>
        <a:lstStyle/>
        <a:p>
          <a:endParaRPr lang="es-CL" sz="2400"/>
        </a:p>
      </dgm:t>
    </dgm:pt>
    <dgm:pt modelId="{A0B5DDF5-8ABF-4DB0-8C8D-086382E00ACB}" type="sibTrans" cxnId="{45F40E5F-E99D-49CF-B30B-EB40FDA98FA0}">
      <dgm:prSet/>
      <dgm:spPr/>
      <dgm:t>
        <a:bodyPr/>
        <a:lstStyle/>
        <a:p>
          <a:endParaRPr lang="es-CL" sz="2400"/>
        </a:p>
      </dgm:t>
    </dgm:pt>
    <dgm:pt modelId="{B17C7915-2344-4171-B323-9800A2225411}">
      <dgm:prSet phldrT="[Texto]" custT="1"/>
      <dgm:spPr/>
      <dgm:t>
        <a:bodyPr/>
        <a:lstStyle/>
        <a:p>
          <a:r>
            <a:rPr lang="es-CL" sz="2400" dirty="0"/>
            <a:t>SQL-SERVER</a:t>
          </a:r>
        </a:p>
      </dgm:t>
    </dgm:pt>
    <dgm:pt modelId="{D7821CEE-2299-4B2A-835F-34414701307F}" type="parTrans" cxnId="{24BFD254-0B76-45AE-8A32-6AC46C8A917D}">
      <dgm:prSet/>
      <dgm:spPr/>
      <dgm:t>
        <a:bodyPr/>
        <a:lstStyle/>
        <a:p>
          <a:endParaRPr lang="es-CL" sz="2400"/>
        </a:p>
      </dgm:t>
    </dgm:pt>
    <dgm:pt modelId="{885AEBCF-116E-4C18-97A8-8CA2AD307C6B}" type="sibTrans" cxnId="{24BFD254-0B76-45AE-8A32-6AC46C8A917D}">
      <dgm:prSet/>
      <dgm:spPr/>
      <dgm:t>
        <a:bodyPr/>
        <a:lstStyle/>
        <a:p>
          <a:endParaRPr lang="es-CL" sz="2400"/>
        </a:p>
      </dgm:t>
    </dgm:pt>
    <dgm:pt modelId="{42C09A57-6BF9-4414-8437-C15254C597E0}">
      <dgm:prSet phldrT="[Texto]" custT="1"/>
      <dgm:spPr/>
      <dgm:t>
        <a:bodyPr/>
        <a:lstStyle/>
        <a:p>
          <a:r>
            <a:rPr lang="es-CL" sz="2400" dirty="0"/>
            <a:t>MYSQL</a:t>
          </a:r>
        </a:p>
      </dgm:t>
    </dgm:pt>
    <dgm:pt modelId="{21DCF138-D3C2-483B-8AC1-7BDD42BC8D4C}" type="parTrans" cxnId="{EE4579F7-5591-4B3D-9080-B9031103E739}">
      <dgm:prSet/>
      <dgm:spPr/>
      <dgm:t>
        <a:bodyPr/>
        <a:lstStyle/>
        <a:p>
          <a:endParaRPr lang="es-CL" sz="2400"/>
        </a:p>
      </dgm:t>
    </dgm:pt>
    <dgm:pt modelId="{2E41FCEF-0146-4F4D-9FF2-B0C098972990}" type="sibTrans" cxnId="{EE4579F7-5591-4B3D-9080-B9031103E739}">
      <dgm:prSet/>
      <dgm:spPr/>
      <dgm:t>
        <a:bodyPr/>
        <a:lstStyle/>
        <a:p>
          <a:endParaRPr lang="es-CL" sz="2400"/>
        </a:p>
      </dgm:t>
    </dgm:pt>
    <dgm:pt modelId="{638843B3-9692-48AF-B9E2-9123526B410A}">
      <dgm:prSet phldrT="[Texto]" custT="1"/>
      <dgm:spPr/>
      <dgm:t>
        <a:bodyPr/>
        <a:lstStyle/>
        <a:p>
          <a:r>
            <a:rPr lang="es-CL" sz="2400" dirty="0"/>
            <a:t>ORACLE</a:t>
          </a:r>
        </a:p>
      </dgm:t>
    </dgm:pt>
    <dgm:pt modelId="{7E26D72E-2C0C-4198-8F97-D6B3A84FD712}" type="parTrans" cxnId="{1303A1A2-E981-4B07-9E1F-7508AF422CCC}">
      <dgm:prSet/>
      <dgm:spPr/>
      <dgm:t>
        <a:bodyPr/>
        <a:lstStyle/>
        <a:p>
          <a:endParaRPr lang="es-CL" sz="2400"/>
        </a:p>
      </dgm:t>
    </dgm:pt>
    <dgm:pt modelId="{FF2EF60B-FE3A-44C2-B8B6-9523CB1DAE45}" type="sibTrans" cxnId="{1303A1A2-E981-4B07-9E1F-7508AF422CCC}">
      <dgm:prSet/>
      <dgm:spPr/>
      <dgm:t>
        <a:bodyPr/>
        <a:lstStyle/>
        <a:p>
          <a:endParaRPr lang="es-CL" sz="2400"/>
        </a:p>
      </dgm:t>
    </dgm:pt>
    <dgm:pt modelId="{A1B36525-3D72-4928-9C20-268EFB4A6279}">
      <dgm:prSet phldrT="[Texto]" custT="1"/>
      <dgm:spPr/>
      <dgm:t>
        <a:bodyPr/>
        <a:lstStyle/>
        <a:p>
          <a:r>
            <a:rPr lang="es-CL" sz="2400" dirty="0"/>
            <a:t>SYBASE</a:t>
          </a:r>
        </a:p>
      </dgm:t>
    </dgm:pt>
    <dgm:pt modelId="{F6F64BC6-566C-45F8-A005-D4F49DA9C1D8}" type="parTrans" cxnId="{EE88AB72-2C80-476E-BC1C-2F65304CEE34}">
      <dgm:prSet/>
      <dgm:spPr/>
      <dgm:t>
        <a:bodyPr/>
        <a:lstStyle/>
        <a:p>
          <a:endParaRPr lang="es-CL" sz="2400"/>
        </a:p>
      </dgm:t>
    </dgm:pt>
    <dgm:pt modelId="{AD58413C-D3E4-4EBE-9DC5-1D2B997A4AD9}" type="sibTrans" cxnId="{EE88AB72-2C80-476E-BC1C-2F65304CEE34}">
      <dgm:prSet/>
      <dgm:spPr/>
      <dgm:t>
        <a:bodyPr/>
        <a:lstStyle/>
        <a:p>
          <a:endParaRPr lang="es-CL" sz="2400"/>
        </a:p>
      </dgm:t>
    </dgm:pt>
    <dgm:pt modelId="{DB27A030-DC86-408D-88FF-2F9BF19BE481}" type="pres">
      <dgm:prSet presAssocID="{863B4564-7A04-41B0-9FE6-98B14808E9F3}" presName="diagram" presStyleCnt="0">
        <dgm:presLayoutVars>
          <dgm:dir/>
          <dgm:resizeHandles val="exact"/>
        </dgm:presLayoutVars>
      </dgm:prSet>
      <dgm:spPr/>
    </dgm:pt>
    <dgm:pt modelId="{B982FECA-46D0-4247-8234-A7A6EF48BDD4}" type="pres">
      <dgm:prSet presAssocID="{411E1B2E-355C-4ECA-8DE6-0BB1EDBEEA67}" presName="node" presStyleLbl="node1" presStyleIdx="0" presStyleCnt="5">
        <dgm:presLayoutVars>
          <dgm:bulletEnabled val="1"/>
        </dgm:presLayoutVars>
      </dgm:prSet>
      <dgm:spPr/>
    </dgm:pt>
    <dgm:pt modelId="{00461CCD-E5EE-43C1-A5A1-6D76A41BCA6C}" type="pres">
      <dgm:prSet presAssocID="{A0B5DDF5-8ABF-4DB0-8C8D-086382E00ACB}" presName="sibTrans" presStyleCnt="0"/>
      <dgm:spPr/>
    </dgm:pt>
    <dgm:pt modelId="{CA765E04-47F2-4F90-80EA-777008A47741}" type="pres">
      <dgm:prSet presAssocID="{B17C7915-2344-4171-B323-9800A2225411}" presName="node" presStyleLbl="node1" presStyleIdx="1" presStyleCnt="5">
        <dgm:presLayoutVars>
          <dgm:bulletEnabled val="1"/>
        </dgm:presLayoutVars>
      </dgm:prSet>
      <dgm:spPr/>
    </dgm:pt>
    <dgm:pt modelId="{1B129F52-53DF-415E-A430-A7224C55557A}" type="pres">
      <dgm:prSet presAssocID="{885AEBCF-116E-4C18-97A8-8CA2AD307C6B}" presName="sibTrans" presStyleCnt="0"/>
      <dgm:spPr/>
    </dgm:pt>
    <dgm:pt modelId="{529E4DFC-5E0C-403F-91A9-ADDE25139D07}" type="pres">
      <dgm:prSet presAssocID="{42C09A57-6BF9-4414-8437-C15254C597E0}" presName="node" presStyleLbl="node1" presStyleIdx="2" presStyleCnt="5">
        <dgm:presLayoutVars>
          <dgm:bulletEnabled val="1"/>
        </dgm:presLayoutVars>
      </dgm:prSet>
      <dgm:spPr/>
    </dgm:pt>
    <dgm:pt modelId="{DB670EBD-C99B-4556-B3F3-AF49C55E3A41}" type="pres">
      <dgm:prSet presAssocID="{2E41FCEF-0146-4F4D-9FF2-B0C098972990}" presName="sibTrans" presStyleCnt="0"/>
      <dgm:spPr/>
    </dgm:pt>
    <dgm:pt modelId="{01D63230-5C4D-4EEC-8114-613E39B82F12}" type="pres">
      <dgm:prSet presAssocID="{638843B3-9692-48AF-B9E2-9123526B410A}" presName="node" presStyleLbl="node1" presStyleIdx="3" presStyleCnt="5">
        <dgm:presLayoutVars>
          <dgm:bulletEnabled val="1"/>
        </dgm:presLayoutVars>
      </dgm:prSet>
      <dgm:spPr/>
    </dgm:pt>
    <dgm:pt modelId="{74758F0A-ECB5-4060-BC30-C7B1522385F7}" type="pres">
      <dgm:prSet presAssocID="{FF2EF60B-FE3A-44C2-B8B6-9523CB1DAE45}" presName="sibTrans" presStyleCnt="0"/>
      <dgm:spPr/>
    </dgm:pt>
    <dgm:pt modelId="{CD7F55C4-18CD-439E-A828-E1C0D4554F0D}" type="pres">
      <dgm:prSet presAssocID="{A1B36525-3D72-4928-9C20-268EFB4A6279}" presName="node" presStyleLbl="node1" presStyleIdx="4" presStyleCnt="5">
        <dgm:presLayoutVars>
          <dgm:bulletEnabled val="1"/>
        </dgm:presLayoutVars>
      </dgm:prSet>
      <dgm:spPr/>
    </dgm:pt>
  </dgm:ptLst>
  <dgm:cxnLst>
    <dgm:cxn modelId="{13F4A716-D21F-4108-9A03-0D4823CEDCF0}" type="presOf" srcId="{863B4564-7A04-41B0-9FE6-98B14808E9F3}" destId="{DB27A030-DC86-408D-88FF-2F9BF19BE481}" srcOrd="0" destOrd="0" presId="urn:microsoft.com/office/officeart/2005/8/layout/default"/>
    <dgm:cxn modelId="{919DBE29-BFFE-4D10-9ECB-7D5AFFF60BBF}" type="presOf" srcId="{411E1B2E-355C-4ECA-8DE6-0BB1EDBEEA67}" destId="{B982FECA-46D0-4247-8234-A7A6EF48BDD4}" srcOrd="0" destOrd="0" presId="urn:microsoft.com/office/officeart/2005/8/layout/default"/>
    <dgm:cxn modelId="{3494B836-7F47-43F6-9771-FE74A7D46568}" type="presOf" srcId="{B17C7915-2344-4171-B323-9800A2225411}" destId="{CA765E04-47F2-4F90-80EA-777008A47741}" srcOrd="0" destOrd="0" presId="urn:microsoft.com/office/officeart/2005/8/layout/default"/>
    <dgm:cxn modelId="{45F40E5F-E99D-49CF-B30B-EB40FDA98FA0}" srcId="{863B4564-7A04-41B0-9FE6-98B14808E9F3}" destId="{411E1B2E-355C-4ECA-8DE6-0BB1EDBEEA67}" srcOrd="0" destOrd="0" parTransId="{AF5F2CA8-80B4-46F1-B0A8-8478FEA9EDDF}" sibTransId="{A0B5DDF5-8ABF-4DB0-8C8D-086382E00ACB}"/>
    <dgm:cxn modelId="{1249644F-38C4-4406-B6CF-CE8BA004F8DF}" type="presOf" srcId="{638843B3-9692-48AF-B9E2-9123526B410A}" destId="{01D63230-5C4D-4EEC-8114-613E39B82F12}" srcOrd="0" destOrd="0" presId="urn:microsoft.com/office/officeart/2005/8/layout/default"/>
    <dgm:cxn modelId="{EE88AB72-2C80-476E-BC1C-2F65304CEE34}" srcId="{863B4564-7A04-41B0-9FE6-98B14808E9F3}" destId="{A1B36525-3D72-4928-9C20-268EFB4A6279}" srcOrd="4" destOrd="0" parTransId="{F6F64BC6-566C-45F8-A005-D4F49DA9C1D8}" sibTransId="{AD58413C-D3E4-4EBE-9DC5-1D2B997A4AD9}"/>
    <dgm:cxn modelId="{24BFD254-0B76-45AE-8A32-6AC46C8A917D}" srcId="{863B4564-7A04-41B0-9FE6-98B14808E9F3}" destId="{B17C7915-2344-4171-B323-9800A2225411}" srcOrd="1" destOrd="0" parTransId="{D7821CEE-2299-4B2A-835F-34414701307F}" sibTransId="{885AEBCF-116E-4C18-97A8-8CA2AD307C6B}"/>
    <dgm:cxn modelId="{1303A1A2-E981-4B07-9E1F-7508AF422CCC}" srcId="{863B4564-7A04-41B0-9FE6-98B14808E9F3}" destId="{638843B3-9692-48AF-B9E2-9123526B410A}" srcOrd="3" destOrd="0" parTransId="{7E26D72E-2C0C-4198-8F97-D6B3A84FD712}" sibTransId="{FF2EF60B-FE3A-44C2-B8B6-9523CB1DAE45}"/>
    <dgm:cxn modelId="{969B11F0-DD01-4C02-A60D-5EFB681B6E20}" type="presOf" srcId="{A1B36525-3D72-4928-9C20-268EFB4A6279}" destId="{CD7F55C4-18CD-439E-A828-E1C0D4554F0D}" srcOrd="0" destOrd="0" presId="urn:microsoft.com/office/officeart/2005/8/layout/default"/>
    <dgm:cxn modelId="{A06DDAF3-4B17-478D-94FE-C93E58AD459C}" type="presOf" srcId="{42C09A57-6BF9-4414-8437-C15254C597E0}" destId="{529E4DFC-5E0C-403F-91A9-ADDE25139D07}" srcOrd="0" destOrd="0" presId="urn:microsoft.com/office/officeart/2005/8/layout/default"/>
    <dgm:cxn modelId="{EE4579F7-5591-4B3D-9080-B9031103E739}" srcId="{863B4564-7A04-41B0-9FE6-98B14808E9F3}" destId="{42C09A57-6BF9-4414-8437-C15254C597E0}" srcOrd="2" destOrd="0" parTransId="{21DCF138-D3C2-483B-8AC1-7BDD42BC8D4C}" sibTransId="{2E41FCEF-0146-4F4D-9FF2-B0C098972990}"/>
    <dgm:cxn modelId="{51588458-E884-4715-92A5-FA2A46A6538A}" type="presParOf" srcId="{DB27A030-DC86-408D-88FF-2F9BF19BE481}" destId="{B982FECA-46D0-4247-8234-A7A6EF48BDD4}" srcOrd="0" destOrd="0" presId="urn:microsoft.com/office/officeart/2005/8/layout/default"/>
    <dgm:cxn modelId="{5E15FD8C-A75C-45C2-ACA6-2393C6A6C535}" type="presParOf" srcId="{DB27A030-DC86-408D-88FF-2F9BF19BE481}" destId="{00461CCD-E5EE-43C1-A5A1-6D76A41BCA6C}" srcOrd="1" destOrd="0" presId="urn:microsoft.com/office/officeart/2005/8/layout/default"/>
    <dgm:cxn modelId="{6F20901E-C39D-4A60-B669-44B7CF597727}" type="presParOf" srcId="{DB27A030-DC86-408D-88FF-2F9BF19BE481}" destId="{CA765E04-47F2-4F90-80EA-777008A47741}" srcOrd="2" destOrd="0" presId="urn:microsoft.com/office/officeart/2005/8/layout/default"/>
    <dgm:cxn modelId="{5E68ABB2-D15C-4458-A35E-2DB6B772C6A9}" type="presParOf" srcId="{DB27A030-DC86-408D-88FF-2F9BF19BE481}" destId="{1B129F52-53DF-415E-A430-A7224C55557A}" srcOrd="3" destOrd="0" presId="urn:microsoft.com/office/officeart/2005/8/layout/default"/>
    <dgm:cxn modelId="{A42B17CC-03A0-46FC-B187-5D2BB6CA0007}" type="presParOf" srcId="{DB27A030-DC86-408D-88FF-2F9BF19BE481}" destId="{529E4DFC-5E0C-403F-91A9-ADDE25139D07}" srcOrd="4" destOrd="0" presId="urn:microsoft.com/office/officeart/2005/8/layout/default"/>
    <dgm:cxn modelId="{7843964F-2325-421A-8852-A4B138B84821}" type="presParOf" srcId="{DB27A030-DC86-408D-88FF-2F9BF19BE481}" destId="{DB670EBD-C99B-4556-B3F3-AF49C55E3A41}" srcOrd="5" destOrd="0" presId="urn:microsoft.com/office/officeart/2005/8/layout/default"/>
    <dgm:cxn modelId="{B6BDDA75-5AFE-4FCF-AF38-9B37D206A2AE}" type="presParOf" srcId="{DB27A030-DC86-408D-88FF-2F9BF19BE481}" destId="{01D63230-5C4D-4EEC-8114-613E39B82F12}" srcOrd="6" destOrd="0" presId="urn:microsoft.com/office/officeart/2005/8/layout/default"/>
    <dgm:cxn modelId="{849A8A66-0CEA-48C3-ABF7-E4B089A088E6}" type="presParOf" srcId="{DB27A030-DC86-408D-88FF-2F9BF19BE481}" destId="{74758F0A-ECB5-4060-BC30-C7B1522385F7}" srcOrd="7" destOrd="0" presId="urn:microsoft.com/office/officeart/2005/8/layout/default"/>
    <dgm:cxn modelId="{271194D3-AFF9-4B0E-8C08-C0FF5D6B5F4A}" type="presParOf" srcId="{DB27A030-DC86-408D-88FF-2F9BF19BE481}" destId="{CD7F55C4-18CD-439E-A828-E1C0D4554F0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A5630C-C3AE-44A5-9BCA-8805C5401E49}"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CL"/>
        </a:p>
      </dgm:t>
    </dgm:pt>
    <dgm:pt modelId="{7D646E5D-2991-434C-881E-68D028D68769}">
      <dgm:prSet phldrT="[Texto]"/>
      <dgm:spPr/>
      <dgm:t>
        <a:bodyPr/>
        <a:lstStyle/>
        <a:p>
          <a:r>
            <a:rPr lang="es-CL" dirty="0"/>
            <a:t>Administrador de BD</a:t>
          </a:r>
        </a:p>
      </dgm:t>
    </dgm:pt>
    <dgm:pt modelId="{52F6206F-9FB4-49F1-878D-A123EED5CF32}" type="parTrans" cxnId="{1E36B192-9F21-4333-AA92-87290DDA7EF9}">
      <dgm:prSet/>
      <dgm:spPr/>
      <dgm:t>
        <a:bodyPr/>
        <a:lstStyle/>
        <a:p>
          <a:endParaRPr lang="es-CL"/>
        </a:p>
      </dgm:t>
    </dgm:pt>
    <dgm:pt modelId="{EEFF19E5-E582-40EF-A022-DEB68E5B41E8}" type="sibTrans" cxnId="{1E36B192-9F21-4333-AA92-87290DDA7EF9}">
      <dgm:prSet/>
      <dgm:spPr/>
      <dgm:t>
        <a:bodyPr/>
        <a:lstStyle/>
        <a:p>
          <a:endParaRPr lang="es-CL"/>
        </a:p>
      </dgm:t>
    </dgm:pt>
    <dgm:pt modelId="{C1E0AB29-26EA-4DFE-A8FA-D2995CE0FB4A}">
      <dgm:prSet phldrT="[Texto]"/>
      <dgm:spPr/>
      <dgm:t>
        <a:bodyPr/>
        <a:lstStyle/>
        <a:p>
          <a:pPr algn="just"/>
          <a:r>
            <a:rPr lang="es-CL" dirty="0"/>
            <a:t>Es la persona encargada de establecer las políticas de seguridad y del acceso concurrente.</a:t>
          </a:r>
        </a:p>
      </dgm:t>
    </dgm:pt>
    <dgm:pt modelId="{9091ECD1-58F3-462B-8AC5-60BCFF6E51DE}" type="parTrans" cxnId="{441EFF20-9ECE-4222-B8FF-F68FD7F9F9BA}">
      <dgm:prSet/>
      <dgm:spPr/>
      <dgm:t>
        <a:bodyPr/>
        <a:lstStyle/>
        <a:p>
          <a:endParaRPr lang="es-CL"/>
        </a:p>
      </dgm:t>
    </dgm:pt>
    <dgm:pt modelId="{CD980C7B-D3DF-4B66-ADAA-762AAD0C6468}" type="sibTrans" cxnId="{441EFF20-9ECE-4222-B8FF-F68FD7F9F9BA}">
      <dgm:prSet/>
      <dgm:spPr/>
      <dgm:t>
        <a:bodyPr/>
        <a:lstStyle/>
        <a:p>
          <a:endParaRPr lang="es-CL"/>
        </a:p>
      </dgm:t>
    </dgm:pt>
    <dgm:pt modelId="{494CD136-1CCA-4351-AA2D-74AA6ACB1B9D}">
      <dgm:prSet phldrT="[Texto]"/>
      <dgm:spPr/>
      <dgm:t>
        <a:bodyPr/>
        <a:lstStyle/>
        <a:p>
          <a:r>
            <a:rPr lang="es-CL" dirty="0"/>
            <a:t>Diseñador de BD</a:t>
          </a:r>
        </a:p>
      </dgm:t>
    </dgm:pt>
    <dgm:pt modelId="{8E002908-2ACD-4C6A-B6D8-24FB6F576A27}" type="parTrans" cxnId="{175F526E-455A-4FD1-88C2-7DB4B95EBCB1}">
      <dgm:prSet/>
      <dgm:spPr/>
      <dgm:t>
        <a:bodyPr/>
        <a:lstStyle/>
        <a:p>
          <a:endParaRPr lang="es-CL"/>
        </a:p>
      </dgm:t>
    </dgm:pt>
    <dgm:pt modelId="{739DCA29-49FE-4EF9-8B7F-8567078BD16D}" type="sibTrans" cxnId="{175F526E-455A-4FD1-88C2-7DB4B95EBCB1}">
      <dgm:prSet/>
      <dgm:spPr/>
      <dgm:t>
        <a:bodyPr/>
        <a:lstStyle/>
        <a:p>
          <a:endParaRPr lang="es-CL"/>
        </a:p>
      </dgm:t>
    </dgm:pt>
    <dgm:pt modelId="{3A78214D-00A9-4F26-B949-D0CFFD992E44}">
      <dgm:prSet phldrT="[Texto]"/>
      <dgm:spPr/>
      <dgm:t>
        <a:bodyPr/>
        <a:lstStyle/>
        <a:p>
          <a:pPr algn="just"/>
          <a:r>
            <a:rPr lang="es-CL" dirty="0"/>
            <a:t>Aquellos que diseñan la base de datos, identificando datos, relaciones entre ellos, restricciones sobre los datos y sobre las relaciones. También deben tener conocimientos sobre los datos de la empresa y sus reglas de negocio.</a:t>
          </a:r>
        </a:p>
      </dgm:t>
    </dgm:pt>
    <dgm:pt modelId="{38CC8E3E-957C-43E4-9B02-F9241002833D}" type="parTrans" cxnId="{CF3AA345-0FE6-48AA-8511-75E95308BB38}">
      <dgm:prSet/>
      <dgm:spPr/>
      <dgm:t>
        <a:bodyPr/>
        <a:lstStyle/>
        <a:p>
          <a:endParaRPr lang="es-CL"/>
        </a:p>
      </dgm:t>
    </dgm:pt>
    <dgm:pt modelId="{752AF8C0-A0B0-4A86-9724-36FFE498D696}" type="sibTrans" cxnId="{CF3AA345-0FE6-48AA-8511-75E95308BB38}">
      <dgm:prSet/>
      <dgm:spPr/>
      <dgm:t>
        <a:bodyPr/>
        <a:lstStyle/>
        <a:p>
          <a:endParaRPr lang="es-CL"/>
        </a:p>
      </dgm:t>
    </dgm:pt>
    <dgm:pt modelId="{BC337E48-9900-456C-90C6-05FFF634F9B3}">
      <dgm:prSet phldrT="[Texto]"/>
      <dgm:spPr/>
      <dgm:t>
        <a:bodyPr/>
        <a:lstStyle/>
        <a:p>
          <a:r>
            <a:rPr lang="es-CL" dirty="0"/>
            <a:t>Programadores de Aplicaciones</a:t>
          </a:r>
        </a:p>
      </dgm:t>
    </dgm:pt>
    <dgm:pt modelId="{D73880A5-3EDC-4BAD-AA2E-4D0A7A02CB0B}" type="parTrans" cxnId="{2E8FE15D-E616-458E-8DF3-92E2A6BE7589}">
      <dgm:prSet/>
      <dgm:spPr/>
      <dgm:t>
        <a:bodyPr/>
        <a:lstStyle/>
        <a:p>
          <a:endParaRPr lang="es-CL"/>
        </a:p>
      </dgm:t>
    </dgm:pt>
    <dgm:pt modelId="{F4C1FC6F-223F-4B4A-9B68-3C2270EF3378}" type="sibTrans" cxnId="{2E8FE15D-E616-458E-8DF3-92E2A6BE7589}">
      <dgm:prSet/>
      <dgm:spPr/>
      <dgm:t>
        <a:bodyPr/>
        <a:lstStyle/>
        <a:p>
          <a:endParaRPr lang="es-CL"/>
        </a:p>
      </dgm:t>
    </dgm:pt>
    <dgm:pt modelId="{9300ACCA-CF24-4E44-8E05-1618EAF7F205}">
      <dgm:prSet phldrT="[Texto]"/>
      <dgm:spPr/>
      <dgm:t>
        <a:bodyPr/>
        <a:lstStyle/>
        <a:p>
          <a:pPr algn="just"/>
          <a:r>
            <a:rPr lang="es-CL" dirty="0"/>
            <a:t>Encargados de implementar los programas de aplicación que servirán a los usuarios finales. Los mismos que permitirán insertar, modificar, eliminar y consultar datos.</a:t>
          </a:r>
        </a:p>
      </dgm:t>
    </dgm:pt>
    <dgm:pt modelId="{1CBA848B-1EBA-4D82-8A13-D2F4558A68BD}" type="parTrans" cxnId="{213A2FBF-DE1E-4F62-A7F5-5171837F4F6C}">
      <dgm:prSet/>
      <dgm:spPr/>
      <dgm:t>
        <a:bodyPr/>
        <a:lstStyle/>
        <a:p>
          <a:endParaRPr lang="es-CL"/>
        </a:p>
      </dgm:t>
    </dgm:pt>
    <dgm:pt modelId="{32B37CDD-200A-4C5A-9C90-EC07A87855EC}" type="sibTrans" cxnId="{213A2FBF-DE1E-4F62-A7F5-5171837F4F6C}">
      <dgm:prSet/>
      <dgm:spPr/>
      <dgm:t>
        <a:bodyPr/>
        <a:lstStyle/>
        <a:p>
          <a:endParaRPr lang="es-CL"/>
        </a:p>
      </dgm:t>
    </dgm:pt>
    <dgm:pt modelId="{E08DB07A-5AD0-4A16-B509-98E4D23F5C26}">
      <dgm:prSet/>
      <dgm:spPr/>
      <dgm:t>
        <a:bodyPr/>
        <a:lstStyle/>
        <a:p>
          <a:r>
            <a:rPr lang="es-CL" dirty="0"/>
            <a:t>Usuarios Finales</a:t>
          </a:r>
        </a:p>
      </dgm:t>
    </dgm:pt>
    <dgm:pt modelId="{3A6B6DFA-BE2A-4BB8-BD4E-84BD51374895}" type="parTrans" cxnId="{EA845932-815C-413F-ACE2-BD1753857DD8}">
      <dgm:prSet/>
      <dgm:spPr/>
      <dgm:t>
        <a:bodyPr/>
        <a:lstStyle/>
        <a:p>
          <a:endParaRPr lang="es-CL"/>
        </a:p>
      </dgm:t>
    </dgm:pt>
    <dgm:pt modelId="{8E5025E5-4E58-4F0F-9A1D-93A51D90F9C1}" type="sibTrans" cxnId="{EA845932-815C-413F-ACE2-BD1753857DD8}">
      <dgm:prSet/>
      <dgm:spPr/>
      <dgm:t>
        <a:bodyPr/>
        <a:lstStyle/>
        <a:p>
          <a:endParaRPr lang="es-CL"/>
        </a:p>
      </dgm:t>
    </dgm:pt>
    <dgm:pt modelId="{901B021F-335B-4D44-A54A-9DDE71277797}">
      <dgm:prSet/>
      <dgm:spPr/>
      <dgm:t>
        <a:bodyPr/>
        <a:lstStyle/>
        <a:p>
          <a:r>
            <a:rPr lang="es-CL" dirty="0"/>
            <a:t>Las personas que usan los datos para realizar sus labores.</a:t>
          </a:r>
        </a:p>
      </dgm:t>
    </dgm:pt>
    <dgm:pt modelId="{D6DE26B9-6CA9-438C-9DE7-800AD1794AEE}" type="parTrans" cxnId="{4CC7F6A0-3E5A-41D5-B817-E8FC4E46CDC8}">
      <dgm:prSet/>
      <dgm:spPr/>
      <dgm:t>
        <a:bodyPr/>
        <a:lstStyle/>
        <a:p>
          <a:endParaRPr lang="es-CL"/>
        </a:p>
      </dgm:t>
    </dgm:pt>
    <dgm:pt modelId="{DC83CACC-5388-48E0-B8AF-560656AFF524}" type="sibTrans" cxnId="{4CC7F6A0-3E5A-41D5-B817-E8FC4E46CDC8}">
      <dgm:prSet/>
      <dgm:spPr/>
      <dgm:t>
        <a:bodyPr/>
        <a:lstStyle/>
        <a:p>
          <a:endParaRPr lang="es-CL"/>
        </a:p>
      </dgm:t>
    </dgm:pt>
    <dgm:pt modelId="{0B604500-3740-4166-A9D9-94F491C469EF}" type="pres">
      <dgm:prSet presAssocID="{09A5630C-C3AE-44A5-9BCA-8805C5401E49}" presName="Name0" presStyleCnt="0">
        <dgm:presLayoutVars>
          <dgm:dir/>
          <dgm:animLvl val="lvl"/>
          <dgm:resizeHandles val="exact"/>
        </dgm:presLayoutVars>
      </dgm:prSet>
      <dgm:spPr/>
    </dgm:pt>
    <dgm:pt modelId="{D9DC7481-CAB4-451F-9523-054B8EAA3C8E}" type="pres">
      <dgm:prSet presAssocID="{7D646E5D-2991-434C-881E-68D028D68769}" presName="linNode" presStyleCnt="0"/>
      <dgm:spPr/>
    </dgm:pt>
    <dgm:pt modelId="{87DDC7E8-8693-47AC-8776-CBAC88841094}" type="pres">
      <dgm:prSet presAssocID="{7D646E5D-2991-434C-881E-68D028D68769}" presName="parentText" presStyleLbl="node1" presStyleIdx="0" presStyleCnt="4" custScaleX="84226">
        <dgm:presLayoutVars>
          <dgm:chMax val="1"/>
          <dgm:bulletEnabled val="1"/>
        </dgm:presLayoutVars>
      </dgm:prSet>
      <dgm:spPr/>
    </dgm:pt>
    <dgm:pt modelId="{58ECCE98-B4FF-4486-92D7-6F423D4EBF56}" type="pres">
      <dgm:prSet presAssocID="{7D646E5D-2991-434C-881E-68D028D68769}" presName="descendantText" presStyleLbl="alignAccFollowNode1" presStyleIdx="0" presStyleCnt="4" custScaleX="108979">
        <dgm:presLayoutVars>
          <dgm:bulletEnabled val="1"/>
        </dgm:presLayoutVars>
      </dgm:prSet>
      <dgm:spPr/>
    </dgm:pt>
    <dgm:pt modelId="{92B6925F-57F6-4756-8FED-1EF121A697CD}" type="pres">
      <dgm:prSet presAssocID="{EEFF19E5-E582-40EF-A022-DEB68E5B41E8}" presName="sp" presStyleCnt="0"/>
      <dgm:spPr/>
    </dgm:pt>
    <dgm:pt modelId="{ED5F1400-75E8-46BC-B1E8-7E7B5CDB8D13}" type="pres">
      <dgm:prSet presAssocID="{494CD136-1CCA-4351-AA2D-74AA6ACB1B9D}" presName="linNode" presStyleCnt="0"/>
      <dgm:spPr/>
    </dgm:pt>
    <dgm:pt modelId="{4FE22655-C222-4176-A511-00CB860E49FF}" type="pres">
      <dgm:prSet presAssocID="{494CD136-1CCA-4351-AA2D-74AA6ACB1B9D}" presName="parentText" presStyleLbl="node1" presStyleIdx="1" presStyleCnt="4" custScaleX="84226">
        <dgm:presLayoutVars>
          <dgm:chMax val="1"/>
          <dgm:bulletEnabled val="1"/>
        </dgm:presLayoutVars>
      </dgm:prSet>
      <dgm:spPr/>
    </dgm:pt>
    <dgm:pt modelId="{324DFD18-40B7-4E5C-A6BC-B4EF75DE69D7}" type="pres">
      <dgm:prSet presAssocID="{494CD136-1CCA-4351-AA2D-74AA6ACB1B9D}" presName="descendantText" presStyleLbl="alignAccFollowNode1" presStyleIdx="1" presStyleCnt="4" custScaleX="108979">
        <dgm:presLayoutVars>
          <dgm:bulletEnabled val="1"/>
        </dgm:presLayoutVars>
      </dgm:prSet>
      <dgm:spPr/>
    </dgm:pt>
    <dgm:pt modelId="{94AB686A-B8E8-4EC2-A39E-A8FA9A124D5A}" type="pres">
      <dgm:prSet presAssocID="{739DCA29-49FE-4EF9-8B7F-8567078BD16D}" presName="sp" presStyleCnt="0"/>
      <dgm:spPr/>
    </dgm:pt>
    <dgm:pt modelId="{17AE9101-6F7B-46D9-B17B-59B99C2C41F2}" type="pres">
      <dgm:prSet presAssocID="{BC337E48-9900-456C-90C6-05FFF634F9B3}" presName="linNode" presStyleCnt="0"/>
      <dgm:spPr/>
    </dgm:pt>
    <dgm:pt modelId="{C4928700-CB7F-453E-85F6-C6C254E9C761}" type="pres">
      <dgm:prSet presAssocID="{BC337E48-9900-456C-90C6-05FFF634F9B3}" presName="parentText" presStyleLbl="node1" presStyleIdx="2" presStyleCnt="4" custScaleX="84226">
        <dgm:presLayoutVars>
          <dgm:chMax val="1"/>
          <dgm:bulletEnabled val="1"/>
        </dgm:presLayoutVars>
      </dgm:prSet>
      <dgm:spPr/>
    </dgm:pt>
    <dgm:pt modelId="{A5F995D7-D1F3-43D2-9BA5-63D66C4C6D39}" type="pres">
      <dgm:prSet presAssocID="{BC337E48-9900-456C-90C6-05FFF634F9B3}" presName="descendantText" presStyleLbl="alignAccFollowNode1" presStyleIdx="2" presStyleCnt="4" custScaleX="108979">
        <dgm:presLayoutVars>
          <dgm:bulletEnabled val="1"/>
        </dgm:presLayoutVars>
      </dgm:prSet>
      <dgm:spPr/>
    </dgm:pt>
    <dgm:pt modelId="{C22303BF-7E05-4596-8700-E0E55988C6BC}" type="pres">
      <dgm:prSet presAssocID="{F4C1FC6F-223F-4B4A-9B68-3C2270EF3378}" presName="sp" presStyleCnt="0"/>
      <dgm:spPr/>
    </dgm:pt>
    <dgm:pt modelId="{8290E224-E057-4F1C-BE95-0BD06CED0B66}" type="pres">
      <dgm:prSet presAssocID="{E08DB07A-5AD0-4A16-B509-98E4D23F5C26}" presName="linNode" presStyleCnt="0"/>
      <dgm:spPr/>
    </dgm:pt>
    <dgm:pt modelId="{F43B6508-B127-409F-B346-9C27CBDF7476}" type="pres">
      <dgm:prSet presAssocID="{E08DB07A-5AD0-4A16-B509-98E4D23F5C26}" presName="parentText" presStyleLbl="node1" presStyleIdx="3" presStyleCnt="4" custScaleX="84226">
        <dgm:presLayoutVars>
          <dgm:chMax val="1"/>
          <dgm:bulletEnabled val="1"/>
        </dgm:presLayoutVars>
      </dgm:prSet>
      <dgm:spPr/>
    </dgm:pt>
    <dgm:pt modelId="{28DF15F1-FC24-41D7-892C-87594239D865}" type="pres">
      <dgm:prSet presAssocID="{E08DB07A-5AD0-4A16-B509-98E4D23F5C26}" presName="descendantText" presStyleLbl="alignAccFollowNode1" presStyleIdx="3" presStyleCnt="4" custScaleX="108979">
        <dgm:presLayoutVars>
          <dgm:bulletEnabled val="1"/>
        </dgm:presLayoutVars>
      </dgm:prSet>
      <dgm:spPr/>
    </dgm:pt>
  </dgm:ptLst>
  <dgm:cxnLst>
    <dgm:cxn modelId="{511D1D05-767F-4AF7-A8E4-83E9C599FD91}" type="presOf" srcId="{7D646E5D-2991-434C-881E-68D028D68769}" destId="{87DDC7E8-8693-47AC-8776-CBAC88841094}" srcOrd="0" destOrd="0" presId="urn:microsoft.com/office/officeart/2005/8/layout/vList5"/>
    <dgm:cxn modelId="{441EFF20-9ECE-4222-B8FF-F68FD7F9F9BA}" srcId="{7D646E5D-2991-434C-881E-68D028D68769}" destId="{C1E0AB29-26EA-4DFE-A8FA-D2995CE0FB4A}" srcOrd="0" destOrd="0" parTransId="{9091ECD1-58F3-462B-8AC5-60BCFF6E51DE}" sibTransId="{CD980C7B-D3DF-4B66-ADAA-762AAD0C6468}"/>
    <dgm:cxn modelId="{9DC92929-A3CE-4DBF-8F42-3D45D5C1ADA3}" type="presOf" srcId="{C1E0AB29-26EA-4DFE-A8FA-D2995CE0FB4A}" destId="{58ECCE98-B4FF-4486-92D7-6F423D4EBF56}" srcOrd="0" destOrd="0" presId="urn:microsoft.com/office/officeart/2005/8/layout/vList5"/>
    <dgm:cxn modelId="{EA845932-815C-413F-ACE2-BD1753857DD8}" srcId="{09A5630C-C3AE-44A5-9BCA-8805C5401E49}" destId="{E08DB07A-5AD0-4A16-B509-98E4D23F5C26}" srcOrd="3" destOrd="0" parTransId="{3A6B6DFA-BE2A-4BB8-BD4E-84BD51374895}" sibTransId="{8E5025E5-4E58-4F0F-9A1D-93A51D90F9C1}"/>
    <dgm:cxn modelId="{2E8FE15D-E616-458E-8DF3-92E2A6BE7589}" srcId="{09A5630C-C3AE-44A5-9BCA-8805C5401E49}" destId="{BC337E48-9900-456C-90C6-05FFF634F9B3}" srcOrd="2" destOrd="0" parTransId="{D73880A5-3EDC-4BAD-AA2E-4D0A7A02CB0B}" sibTransId="{F4C1FC6F-223F-4B4A-9B68-3C2270EF3378}"/>
    <dgm:cxn modelId="{CF3AA345-0FE6-48AA-8511-75E95308BB38}" srcId="{494CD136-1CCA-4351-AA2D-74AA6ACB1B9D}" destId="{3A78214D-00A9-4F26-B949-D0CFFD992E44}" srcOrd="0" destOrd="0" parTransId="{38CC8E3E-957C-43E4-9B02-F9241002833D}" sibTransId="{752AF8C0-A0B0-4A86-9724-36FFE498D696}"/>
    <dgm:cxn modelId="{4E22F847-B9CF-4F2D-8D89-5FDCE2CF8C0F}" type="presOf" srcId="{E08DB07A-5AD0-4A16-B509-98E4D23F5C26}" destId="{F43B6508-B127-409F-B346-9C27CBDF7476}" srcOrd="0" destOrd="0" presId="urn:microsoft.com/office/officeart/2005/8/layout/vList5"/>
    <dgm:cxn modelId="{175F526E-455A-4FD1-88C2-7DB4B95EBCB1}" srcId="{09A5630C-C3AE-44A5-9BCA-8805C5401E49}" destId="{494CD136-1CCA-4351-AA2D-74AA6ACB1B9D}" srcOrd="1" destOrd="0" parTransId="{8E002908-2ACD-4C6A-B6D8-24FB6F576A27}" sibTransId="{739DCA29-49FE-4EF9-8B7F-8567078BD16D}"/>
    <dgm:cxn modelId="{CC90FE52-60FA-4E76-8C2E-812D824CBC25}" type="presOf" srcId="{09A5630C-C3AE-44A5-9BCA-8805C5401E49}" destId="{0B604500-3740-4166-A9D9-94F491C469EF}" srcOrd="0" destOrd="0" presId="urn:microsoft.com/office/officeart/2005/8/layout/vList5"/>
    <dgm:cxn modelId="{2CB12B57-0169-4FF8-82F6-01E75D2FA2BA}" type="presOf" srcId="{3A78214D-00A9-4F26-B949-D0CFFD992E44}" destId="{324DFD18-40B7-4E5C-A6BC-B4EF75DE69D7}" srcOrd="0" destOrd="0" presId="urn:microsoft.com/office/officeart/2005/8/layout/vList5"/>
    <dgm:cxn modelId="{F57D2684-104E-488B-9128-BF3B57EF0E42}" type="presOf" srcId="{494CD136-1CCA-4351-AA2D-74AA6ACB1B9D}" destId="{4FE22655-C222-4176-A511-00CB860E49FF}" srcOrd="0" destOrd="0" presId="urn:microsoft.com/office/officeart/2005/8/layout/vList5"/>
    <dgm:cxn modelId="{1E36B192-9F21-4333-AA92-87290DDA7EF9}" srcId="{09A5630C-C3AE-44A5-9BCA-8805C5401E49}" destId="{7D646E5D-2991-434C-881E-68D028D68769}" srcOrd="0" destOrd="0" parTransId="{52F6206F-9FB4-49F1-878D-A123EED5CF32}" sibTransId="{EEFF19E5-E582-40EF-A022-DEB68E5B41E8}"/>
    <dgm:cxn modelId="{4CC7F6A0-3E5A-41D5-B817-E8FC4E46CDC8}" srcId="{E08DB07A-5AD0-4A16-B509-98E4D23F5C26}" destId="{901B021F-335B-4D44-A54A-9DDE71277797}" srcOrd="0" destOrd="0" parTransId="{D6DE26B9-6CA9-438C-9DE7-800AD1794AEE}" sibTransId="{DC83CACC-5388-48E0-B8AF-560656AFF524}"/>
    <dgm:cxn modelId="{333964B1-5AE9-42A1-8A5A-E6DBF0F3F5CB}" type="presOf" srcId="{9300ACCA-CF24-4E44-8E05-1618EAF7F205}" destId="{A5F995D7-D1F3-43D2-9BA5-63D66C4C6D39}" srcOrd="0" destOrd="0" presId="urn:microsoft.com/office/officeart/2005/8/layout/vList5"/>
    <dgm:cxn modelId="{213A2FBF-DE1E-4F62-A7F5-5171837F4F6C}" srcId="{BC337E48-9900-456C-90C6-05FFF634F9B3}" destId="{9300ACCA-CF24-4E44-8E05-1618EAF7F205}" srcOrd="0" destOrd="0" parTransId="{1CBA848B-1EBA-4D82-8A13-D2F4558A68BD}" sibTransId="{32B37CDD-200A-4C5A-9C90-EC07A87855EC}"/>
    <dgm:cxn modelId="{D153DCD4-23E3-4668-A617-F84FB3CF07E6}" type="presOf" srcId="{BC337E48-9900-456C-90C6-05FFF634F9B3}" destId="{C4928700-CB7F-453E-85F6-C6C254E9C761}" srcOrd="0" destOrd="0" presId="urn:microsoft.com/office/officeart/2005/8/layout/vList5"/>
    <dgm:cxn modelId="{93C5D4E3-8F4C-4663-9FC6-58ED422C777D}" type="presOf" srcId="{901B021F-335B-4D44-A54A-9DDE71277797}" destId="{28DF15F1-FC24-41D7-892C-87594239D865}" srcOrd="0" destOrd="0" presId="urn:microsoft.com/office/officeart/2005/8/layout/vList5"/>
    <dgm:cxn modelId="{4C4D642D-BE32-4184-8EA7-5EAB66ED99D3}" type="presParOf" srcId="{0B604500-3740-4166-A9D9-94F491C469EF}" destId="{D9DC7481-CAB4-451F-9523-054B8EAA3C8E}" srcOrd="0" destOrd="0" presId="urn:microsoft.com/office/officeart/2005/8/layout/vList5"/>
    <dgm:cxn modelId="{E63D2F88-1A25-407D-A003-484F4EF2442A}" type="presParOf" srcId="{D9DC7481-CAB4-451F-9523-054B8EAA3C8E}" destId="{87DDC7E8-8693-47AC-8776-CBAC88841094}" srcOrd="0" destOrd="0" presId="urn:microsoft.com/office/officeart/2005/8/layout/vList5"/>
    <dgm:cxn modelId="{48168177-C2B1-4717-9656-5ABDCA7A7A41}" type="presParOf" srcId="{D9DC7481-CAB4-451F-9523-054B8EAA3C8E}" destId="{58ECCE98-B4FF-4486-92D7-6F423D4EBF56}" srcOrd="1" destOrd="0" presId="urn:microsoft.com/office/officeart/2005/8/layout/vList5"/>
    <dgm:cxn modelId="{C4B66FB4-5804-42CB-8D61-D650DB396AAB}" type="presParOf" srcId="{0B604500-3740-4166-A9D9-94F491C469EF}" destId="{92B6925F-57F6-4756-8FED-1EF121A697CD}" srcOrd="1" destOrd="0" presId="urn:microsoft.com/office/officeart/2005/8/layout/vList5"/>
    <dgm:cxn modelId="{854B281A-78C5-4CBD-A4F3-8C3B6941E171}" type="presParOf" srcId="{0B604500-3740-4166-A9D9-94F491C469EF}" destId="{ED5F1400-75E8-46BC-B1E8-7E7B5CDB8D13}" srcOrd="2" destOrd="0" presId="urn:microsoft.com/office/officeart/2005/8/layout/vList5"/>
    <dgm:cxn modelId="{DEFC6CF5-DFFD-4BA1-8DBB-1DCC80144BAD}" type="presParOf" srcId="{ED5F1400-75E8-46BC-B1E8-7E7B5CDB8D13}" destId="{4FE22655-C222-4176-A511-00CB860E49FF}" srcOrd="0" destOrd="0" presId="urn:microsoft.com/office/officeart/2005/8/layout/vList5"/>
    <dgm:cxn modelId="{4FD35FF1-89D0-41E1-AFB3-C2DE7C25F94D}" type="presParOf" srcId="{ED5F1400-75E8-46BC-B1E8-7E7B5CDB8D13}" destId="{324DFD18-40B7-4E5C-A6BC-B4EF75DE69D7}" srcOrd="1" destOrd="0" presId="urn:microsoft.com/office/officeart/2005/8/layout/vList5"/>
    <dgm:cxn modelId="{8AFF6F63-E031-4C97-8605-9FBD6AB5A2E8}" type="presParOf" srcId="{0B604500-3740-4166-A9D9-94F491C469EF}" destId="{94AB686A-B8E8-4EC2-A39E-A8FA9A124D5A}" srcOrd="3" destOrd="0" presId="urn:microsoft.com/office/officeart/2005/8/layout/vList5"/>
    <dgm:cxn modelId="{D3AE49D4-8F12-4F2E-8732-3BB4E48138A0}" type="presParOf" srcId="{0B604500-3740-4166-A9D9-94F491C469EF}" destId="{17AE9101-6F7B-46D9-B17B-59B99C2C41F2}" srcOrd="4" destOrd="0" presId="urn:microsoft.com/office/officeart/2005/8/layout/vList5"/>
    <dgm:cxn modelId="{EC5FF58C-1D81-41FB-A8FD-860FB9C64EA7}" type="presParOf" srcId="{17AE9101-6F7B-46D9-B17B-59B99C2C41F2}" destId="{C4928700-CB7F-453E-85F6-C6C254E9C761}" srcOrd="0" destOrd="0" presId="urn:microsoft.com/office/officeart/2005/8/layout/vList5"/>
    <dgm:cxn modelId="{D0CCF88D-5BF2-4145-B8D5-2FE6D75F66C4}" type="presParOf" srcId="{17AE9101-6F7B-46D9-B17B-59B99C2C41F2}" destId="{A5F995D7-D1F3-43D2-9BA5-63D66C4C6D39}" srcOrd="1" destOrd="0" presId="urn:microsoft.com/office/officeart/2005/8/layout/vList5"/>
    <dgm:cxn modelId="{8F006D9C-0E98-4B36-B0A5-5C3F043ED985}" type="presParOf" srcId="{0B604500-3740-4166-A9D9-94F491C469EF}" destId="{C22303BF-7E05-4596-8700-E0E55988C6BC}" srcOrd="5" destOrd="0" presId="urn:microsoft.com/office/officeart/2005/8/layout/vList5"/>
    <dgm:cxn modelId="{67894859-BD41-4564-B212-8946F484369E}" type="presParOf" srcId="{0B604500-3740-4166-A9D9-94F491C469EF}" destId="{8290E224-E057-4F1C-BE95-0BD06CED0B66}" srcOrd="6" destOrd="0" presId="urn:microsoft.com/office/officeart/2005/8/layout/vList5"/>
    <dgm:cxn modelId="{1AEE8FC7-C6CE-4489-B5DD-E8607D7CE3DF}" type="presParOf" srcId="{8290E224-E057-4F1C-BE95-0BD06CED0B66}" destId="{F43B6508-B127-409F-B346-9C27CBDF7476}" srcOrd="0" destOrd="0" presId="urn:microsoft.com/office/officeart/2005/8/layout/vList5"/>
    <dgm:cxn modelId="{642B5FFC-17B8-47FF-9E68-63E8EA3D99E2}" type="presParOf" srcId="{8290E224-E057-4F1C-BE95-0BD06CED0B66}" destId="{28DF15F1-FC24-41D7-892C-87594239D86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90FD02-3DD5-4F57-9FBF-E1D1CAB62A0D}" type="doc">
      <dgm:prSet loTypeId="urn:microsoft.com/office/officeart/2005/8/layout/vList5" loCatId="list" qsTypeId="urn:microsoft.com/office/officeart/2005/8/quickstyle/simple1" qsCatId="simple" csTypeId="urn:microsoft.com/office/officeart/2005/8/colors/colorful1#3" csCatId="colorful" phldr="1"/>
      <dgm:spPr/>
      <dgm:t>
        <a:bodyPr/>
        <a:lstStyle/>
        <a:p>
          <a:endParaRPr lang="es-CL"/>
        </a:p>
      </dgm:t>
    </dgm:pt>
    <dgm:pt modelId="{77B6376B-DFF7-4B33-8270-53011CF7695C}">
      <dgm:prSet phldrT="[Texto]"/>
      <dgm:spPr/>
      <dgm:t>
        <a:bodyPr/>
        <a:lstStyle/>
        <a:p>
          <a:r>
            <a:rPr lang="es-CL" dirty="0"/>
            <a:t>BD Jerárquicas</a:t>
          </a:r>
        </a:p>
      </dgm:t>
    </dgm:pt>
    <dgm:pt modelId="{C5F6A806-27AB-483E-BD35-36C52A8F9AAD}" type="parTrans" cxnId="{A94E51DF-49AF-46A0-AF77-0B3B4C4AA10B}">
      <dgm:prSet/>
      <dgm:spPr/>
      <dgm:t>
        <a:bodyPr/>
        <a:lstStyle/>
        <a:p>
          <a:endParaRPr lang="es-CL"/>
        </a:p>
      </dgm:t>
    </dgm:pt>
    <dgm:pt modelId="{AE3E2CAD-BD25-4B83-BD60-77A25CF9E054}" type="sibTrans" cxnId="{A94E51DF-49AF-46A0-AF77-0B3B4C4AA10B}">
      <dgm:prSet/>
      <dgm:spPr/>
      <dgm:t>
        <a:bodyPr/>
        <a:lstStyle/>
        <a:p>
          <a:endParaRPr lang="es-CL"/>
        </a:p>
      </dgm:t>
    </dgm:pt>
    <dgm:pt modelId="{492A097F-7E41-459C-8238-03987A64E85F}">
      <dgm:prSet phldrT="[Texto]"/>
      <dgm:spPr/>
      <dgm:t>
        <a:bodyPr/>
        <a:lstStyle/>
        <a:p>
          <a:pPr algn="just"/>
          <a:r>
            <a:rPr lang="es-CL" dirty="0"/>
            <a:t>Los datos se organiza en segmentos con una forma similar a la de un árbol invertido, en donde el nodo padre puede tener varios nodos hijos.</a:t>
          </a:r>
        </a:p>
      </dgm:t>
    </dgm:pt>
    <dgm:pt modelId="{D6EA16C9-3319-40DA-9BF0-92D01D377B16}" type="parTrans" cxnId="{6C602B60-F99C-4A1C-8982-481C21CEDA03}">
      <dgm:prSet/>
      <dgm:spPr/>
      <dgm:t>
        <a:bodyPr/>
        <a:lstStyle/>
        <a:p>
          <a:endParaRPr lang="es-CL"/>
        </a:p>
      </dgm:t>
    </dgm:pt>
    <dgm:pt modelId="{C543B986-61EF-4712-8C75-9C375E8A4242}" type="sibTrans" cxnId="{6C602B60-F99C-4A1C-8982-481C21CEDA03}">
      <dgm:prSet/>
      <dgm:spPr/>
      <dgm:t>
        <a:bodyPr/>
        <a:lstStyle/>
        <a:p>
          <a:endParaRPr lang="es-CL"/>
        </a:p>
      </dgm:t>
    </dgm:pt>
    <dgm:pt modelId="{631A165C-4C41-4984-9DBD-F9AAE1A8F989}">
      <dgm:prSet phldrT="[Texto]"/>
      <dgm:spPr/>
      <dgm:t>
        <a:bodyPr/>
        <a:lstStyle/>
        <a:p>
          <a:r>
            <a:rPr lang="es-CL" dirty="0"/>
            <a:t>BD de red</a:t>
          </a:r>
        </a:p>
      </dgm:t>
    </dgm:pt>
    <dgm:pt modelId="{78DAE254-A60F-4FF9-B510-AD64A2F5ED8A}" type="parTrans" cxnId="{F88BA4E9-0596-4EE5-92C5-6E76E5F17A6D}">
      <dgm:prSet/>
      <dgm:spPr/>
      <dgm:t>
        <a:bodyPr/>
        <a:lstStyle/>
        <a:p>
          <a:endParaRPr lang="es-CL"/>
        </a:p>
      </dgm:t>
    </dgm:pt>
    <dgm:pt modelId="{D2CEED8E-93FD-4A4E-8ABF-8AA23D3DA567}" type="sibTrans" cxnId="{F88BA4E9-0596-4EE5-92C5-6E76E5F17A6D}">
      <dgm:prSet/>
      <dgm:spPr/>
      <dgm:t>
        <a:bodyPr/>
        <a:lstStyle/>
        <a:p>
          <a:endParaRPr lang="es-CL"/>
        </a:p>
      </dgm:t>
    </dgm:pt>
    <dgm:pt modelId="{89596909-1321-475D-9EB5-329B977C7960}">
      <dgm:prSet phldrT="[Texto]"/>
      <dgm:spPr/>
      <dgm:t>
        <a:bodyPr/>
        <a:lstStyle/>
        <a:p>
          <a:pPr algn="just"/>
          <a:r>
            <a:rPr lang="es-CL" dirty="0"/>
            <a:t>Éste modelo es ligeramente distinto al modelo jerárquico; su diferencia fundamental radica en la modificación del concepto de nodo: se permite que un mismo nodo tenga varios padres (posibilidad no permitida en el modelo jerárquico).</a:t>
          </a:r>
        </a:p>
      </dgm:t>
    </dgm:pt>
    <dgm:pt modelId="{68C180D0-125C-476F-9693-724E35A2E70A}" type="parTrans" cxnId="{C6688E7D-65FA-4883-AADD-C9241EDAFBE8}">
      <dgm:prSet/>
      <dgm:spPr/>
      <dgm:t>
        <a:bodyPr/>
        <a:lstStyle/>
        <a:p>
          <a:endParaRPr lang="es-CL"/>
        </a:p>
      </dgm:t>
    </dgm:pt>
    <dgm:pt modelId="{AB0B41A0-9BB1-4E80-8212-F6EA9601495D}" type="sibTrans" cxnId="{C6688E7D-65FA-4883-AADD-C9241EDAFBE8}">
      <dgm:prSet/>
      <dgm:spPr/>
      <dgm:t>
        <a:bodyPr/>
        <a:lstStyle/>
        <a:p>
          <a:endParaRPr lang="es-CL"/>
        </a:p>
      </dgm:t>
    </dgm:pt>
    <dgm:pt modelId="{4B572E08-2D32-45F7-B8E0-EAE6E33DEA9C}">
      <dgm:prSet phldrT="[Texto]"/>
      <dgm:spPr/>
      <dgm:t>
        <a:bodyPr/>
        <a:lstStyle/>
        <a:p>
          <a:r>
            <a:rPr lang="es-CL" dirty="0"/>
            <a:t>BD Entidad-Relación</a:t>
          </a:r>
        </a:p>
      </dgm:t>
    </dgm:pt>
    <dgm:pt modelId="{674E792C-D1AC-4B04-A479-A2161DDA8B2B}" type="parTrans" cxnId="{3C24E687-5E29-4264-8455-7F97D4675E5E}">
      <dgm:prSet/>
      <dgm:spPr/>
      <dgm:t>
        <a:bodyPr/>
        <a:lstStyle/>
        <a:p>
          <a:endParaRPr lang="es-CL"/>
        </a:p>
      </dgm:t>
    </dgm:pt>
    <dgm:pt modelId="{9B219FF5-2948-4D87-A0FB-5FB625A95522}" type="sibTrans" cxnId="{3C24E687-5E29-4264-8455-7F97D4675E5E}">
      <dgm:prSet/>
      <dgm:spPr/>
      <dgm:t>
        <a:bodyPr/>
        <a:lstStyle/>
        <a:p>
          <a:endParaRPr lang="es-CL"/>
        </a:p>
      </dgm:t>
    </dgm:pt>
    <dgm:pt modelId="{94BE364A-43E2-461F-8397-B42F552F2211}">
      <dgm:prSet phldrT="[Texto]"/>
      <dgm:spPr/>
      <dgm:t>
        <a:bodyPr/>
        <a:lstStyle/>
        <a:p>
          <a:pPr algn="just"/>
          <a:r>
            <a:rPr lang="es-CL" dirty="0"/>
            <a:t>Éste es el modelo más utilizado en la actualidad para modelar problemas reales y administrar datos dinámicamente. Su idea fundamental es el uso de "relaciones".</a:t>
          </a:r>
        </a:p>
      </dgm:t>
    </dgm:pt>
    <dgm:pt modelId="{4C64CCF6-C76E-460A-870D-6F127FF9A718}" type="parTrans" cxnId="{1A5CD62D-0A4F-40E3-A08B-2B39659139EA}">
      <dgm:prSet/>
      <dgm:spPr/>
      <dgm:t>
        <a:bodyPr/>
        <a:lstStyle/>
        <a:p>
          <a:endParaRPr lang="es-CL"/>
        </a:p>
      </dgm:t>
    </dgm:pt>
    <dgm:pt modelId="{9C314641-0F90-43DA-8769-791F740B6A9E}" type="sibTrans" cxnId="{1A5CD62D-0A4F-40E3-A08B-2B39659139EA}">
      <dgm:prSet/>
      <dgm:spPr/>
      <dgm:t>
        <a:bodyPr/>
        <a:lstStyle/>
        <a:p>
          <a:endParaRPr lang="es-CL"/>
        </a:p>
      </dgm:t>
    </dgm:pt>
    <dgm:pt modelId="{1E178710-DB4F-4781-999B-14C2E7979E08}">
      <dgm:prSet/>
      <dgm:spPr/>
      <dgm:t>
        <a:bodyPr/>
        <a:lstStyle/>
        <a:p>
          <a:r>
            <a:rPr lang="es-CL" dirty="0"/>
            <a:t>BD Orientada a Objetos</a:t>
          </a:r>
        </a:p>
      </dgm:t>
    </dgm:pt>
    <dgm:pt modelId="{F3BF49F8-B326-44A8-9835-2D3DA565534C}" type="parTrans" cxnId="{6FD78048-04AA-406A-9F24-24D5EC025DA7}">
      <dgm:prSet/>
      <dgm:spPr/>
      <dgm:t>
        <a:bodyPr/>
        <a:lstStyle/>
        <a:p>
          <a:endParaRPr lang="es-CL"/>
        </a:p>
      </dgm:t>
    </dgm:pt>
    <dgm:pt modelId="{17A01FB5-30F3-4A5C-B779-0DFAC7B15AD4}" type="sibTrans" cxnId="{6FD78048-04AA-406A-9F24-24D5EC025DA7}">
      <dgm:prSet/>
      <dgm:spPr/>
      <dgm:t>
        <a:bodyPr/>
        <a:lstStyle/>
        <a:p>
          <a:endParaRPr lang="es-CL"/>
        </a:p>
      </dgm:t>
    </dgm:pt>
    <dgm:pt modelId="{A3B1F42D-DBE4-4C4C-992E-BF5F14282CEA}">
      <dgm:prSet/>
      <dgm:spPr/>
      <dgm:t>
        <a:bodyPr/>
        <a:lstStyle/>
        <a:p>
          <a:pPr algn="just"/>
          <a:r>
            <a:rPr lang="es-CL" dirty="0"/>
            <a:t>Este modelo se basa en la teoría orientada a objetos y maneja la persistencia y almacenamiento de los objetos dentro de ella como objetos completos (estado y comportamiento).</a:t>
          </a:r>
        </a:p>
      </dgm:t>
    </dgm:pt>
    <dgm:pt modelId="{9AE408CB-2F79-4912-9E1E-B0C4A110366F}" type="parTrans" cxnId="{9006A647-4F01-4DD6-A08A-976EBB25144F}">
      <dgm:prSet/>
      <dgm:spPr/>
      <dgm:t>
        <a:bodyPr/>
        <a:lstStyle/>
        <a:p>
          <a:endParaRPr lang="es-CL"/>
        </a:p>
      </dgm:t>
    </dgm:pt>
    <dgm:pt modelId="{1EB58524-1753-4B1A-8BC9-9105CC120A0C}" type="sibTrans" cxnId="{9006A647-4F01-4DD6-A08A-976EBB25144F}">
      <dgm:prSet/>
      <dgm:spPr/>
      <dgm:t>
        <a:bodyPr/>
        <a:lstStyle/>
        <a:p>
          <a:endParaRPr lang="es-CL"/>
        </a:p>
      </dgm:t>
    </dgm:pt>
    <dgm:pt modelId="{2C5D10BA-5D9F-4DCF-BFA3-A4B6B3FF2DCC}" type="pres">
      <dgm:prSet presAssocID="{7690FD02-3DD5-4F57-9FBF-E1D1CAB62A0D}" presName="Name0" presStyleCnt="0">
        <dgm:presLayoutVars>
          <dgm:dir/>
          <dgm:animLvl val="lvl"/>
          <dgm:resizeHandles val="exact"/>
        </dgm:presLayoutVars>
      </dgm:prSet>
      <dgm:spPr/>
    </dgm:pt>
    <dgm:pt modelId="{D99FE4B7-B1E3-47C7-A124-DD27565CC934}" type="pres">
      <dgm:prSet presAssocID="{77B6376B-DFF7-4B33-8270-53011CF7695C}" presName="linNode" presStyleCnt="0"/>
      <dgm:spPr/>
    </dgm:pt>
    <dgm:pt modelId="{B30E0C9C-8D5A-4E19-A8EA-6EECFA36B787}" type="pres">
      <dgm:prSet presAssocID="{77B6376B-DFF7-4B33-8270-53011CF7695C}" presName="parentText" presStyleLbl="node1" presStyleIdx="0" presStyleCnt="4" custScaleX="68402">
        <dgm:presLayoutVars>
          <dgm:chMax val="1"/>
          <dgm:bulletEnabled val="1"/>
        </dgm:presLayoutVars>
      </dgm:prSet>
      <dgm:spPr/>
    </dgm:pt>
    <dgm:pt modelId="{43F2E3BA-AED2-43D2-B8BA-61853E5DCAC1}" type="pres">
      <dgm:prSet presAssocID="{77B6376B-DFF7-4B33-8270-53011CF7695C}" presName="descendantText" presStyleLbl="alignAccFollowNode1" presStyleIdx="0" presStyleCnt="4" custScaleX="117889">
        <dgm:presLayoutVars>
          <dgm:bulletEnabled val="1"/>
        </dgm:presLayoutVars>
      </dgm:prSet>
      <dgm:spPr/>
    </dgm:pt>
    <dgm:pt modelId="{11979D04-CDB5-40B7-A340-CF708CE125BA}" type="pres">
      <dgm:prSet presAssocID="{AE3E2CAD-BD25-4B83-BD60-77A25CF9E054}" presName="sp" presStyleCnt="0"/>
      <dgm:spPr/>
    </dgm:pt>
    <dgm:pt modelId="{DE96B300-22AF-4A70-842D-65867214B992}" type="pres">
      <dgm:prSet presAssocID="{631A165C-4C41-4984-9DBD-F9AAE1A8F989}" presName="linNode" presStyleCnt="0"/>
      <dgm:spPr/>
    </dgm:pt>
    <dgm:pt modelId="{878593E9-4E36-491C-A4D0-75EFDC628D3A}" type="pres">
      <dgm:prSet presAssocID="{631A165C-4C41-4984-9DBD-F9AAE1A8F989}" presName="parentText" presStyleLbl="node1" presStyleIdx="1" presStyleCnt="4" custScaleX="68402">
        <dgm:presLayoutVars>
          <dgm:chMax val="1"/>
          <dgm:bulletEnabled val="1"/>
        </dgm:presLayoutVars>
      </dgm:prSet>
      <dgm:spPr/>
    </dgm:pt>
    <dgm:pt modelId="{127EB5E3-7422-4553-8A15-70F062A7F2D7}" type="pres">
      <dgm:prSet presAssocID="{631A165C-4C41-4984-9DBD-F9AAE1A8F989}" presName="descendantText" presStyleLbl="alignAccFollowNode1" presStyleIdx="1" presStyleCnt="4" custScaleX="117889">
        <dgm:presLayoutVars>
          <dgm:bulletEnabled val="1"/>
        </dgm:presLayoutVars>
      </dgm:prSet>
      <dgm:spPr/>
    </dgm:pt>
    <dgm:pt modelId="{A2761328-BDA1-4A9C-981A-8E7C9EA18A21}" type="pres">
      <dgm:prSet presAssocID="{D2CEED8E-93FD-4A4E-8ABF-8AA23D3DA567}" presName="sp" presStyleCnt="0"/>
      <dgm:spPr/>
    </dgm:pt>
    <dgm:pt modelId="{8556EF11-6603-48CD-8EBD-6FE47C27BB52}" type="pres">
      <dgm:prSet presAssocID="{4B572E08-2D32-45F7-B8E0-EAE6E33DEA9C}" presName="linNode" presStyleCnt="0"/>
      <dgm:spPr/>
    </dgm:pt>
    <dgm:pt modelId="{61B793D9-8C83-480C-8D52-1064AFFF97DA}" type="pres">
      <dgm:prSet presAssocID="{4B572E08-2D32-45F7-B8E0-EAE6E33DEA9C}" presName="parentText" presStyleLbl="node1" presStyleIdx="2" presStyleCnt="4" custScaleX="68402">
        <dgm:presLayoutVars>
          <dgm:chMax val="1"/>
          <dgm:bulletEnabled val="1"/>
        </dgm:presLayoutVars>
      </dgm:prSet>
      <dgm:spPr/>
    </dgm:pt>
    <dgm:pt modelId="{02D6B681-8A17-430F-B091-A5A52774F179}" type="pres">
      <dgm:prSet presAssocID="{4B572E08-2D32-45F7-B8E0-EAE6E33DEA9C}" presName="descendantText" presStyleLbl="alignAccFollowNode1" presStyleIdx="2" presStyleCnt="4" custScaleX="117889">
        <dgm:presLayoutVars>
          <dgm:bulletEnabled val="1"/>
        </dgm:presLayoutVars>
      </dgm:prSet>
      <dgm:spPr/>
    </dgm:pt>
    <dgm:pt modelId="{4A4DB945-C36D-4FB4-9837-9556567D89E3}" type="pres">
      <dgm:prSet presAssocID="{9B219FF5-2948-4D87-A0FB-5FB625A95522}" presName="sp" presStyleCnt="0"/>
      <dgm:spPr/>
    </dgm:pt>
    <dgm:pt modelId="{00A74538-2303-4172-B7C9-A41ABCEAAC2B}" type="pres">
      <dgm:prSet presAssocID="{1E178710-DB4F-4781-999B-14C2E7979E08}" presName="linNode" presStyleCnt="0"/>
      <dgm:spPr/>
    </dgm:pt>
    <dgm:pt modelId="{4000C596-85FD-4E14-A9CE-C1EE162955AB}" type="pres">
      <dgm:prSet presAssocID="{1E178710-DB4F-4781-999B-14C2E7979E08}" presName="parentText" presStyleLbl="node1" presStyleIdx="3" presStyleCnt="4" custScaleX="68402">
        <dgm:presLayoutVars>
          <dgm:chMax val="1"/>
          <dgm:bulletEnabled val="1"/>
        </dgm:presLayoutVars>
      </dgm:prSet>
      <dgm:spPr/>
    </dgm:pt>
    <dgm:pt modelId="{24AED56A-1329-4E6E-94FC-20CA04B1307F}" type="pres">
      <dgm:prSet presAssocID="{1E178710-DB4F-4781-999B-14C2E7979E08}" presName="descendantText" presStyleLbl="alignAccFollowNode1" presStyleIdx="3" presStyleCnt="4" custScaleX="117889">
        <dgm:presLayoutVars>
          <dgm:bulletEnabled val="1"/>
        </dgm:presLayoutVars>
      </dgm:prSet>
      <dgm:spPr/>
    </dgm:pt>
  </dgm:ptLst>
  <dgm:cxnLst>
    <dgm:cxn modelId="{1454AD0E-FEED-4832-8391-E75DE64FF7F1}" type="presOf" srcId="{89596909-1321-475D-9EB5-329B977C7960}" destId="{127EB5E3-7422-4553-8A15-70F062A7F2D7}" srcOrd="0" destOrd="0" presId="urn:microsoft.com/office/officeart/2005/8/layout/vList5"/>
    <dgm:cxn modelId="{1A5CD62D-0A4F-40E3-A08B-2B39659139EA}" srcId="{4B572E08-2D32-45F7-B8E0-EAE6E33DEA9C}" destId="{94BE364A-43E2-461F-8397-B42F552F2211}" srcOrd="0" destOrd="0" parTransId="{4C64CCF6-C76E-460A-870D-6F127FF9A718}" sibTransId="{9C314641-0F90-43DA-8769-791F740B6A9E}"/>
    <dgm:cxn modelId="{32B2DC2F-F6EE-460D-A0D7-FEAD03BCC1EF}" type="presOf" srcId="{1E178710-DB4F-4781-999B-14C2E7979E08}" destId="{4000C596-85FD-4E14-A9CE-C1EE162955AB}" srcOrd="0" destOrd="0" presId="urn:microsoft.com/office/officeart/2005/8/layout/vList5"/>
    <dgm:cxn modelId="{1E473830-2590-4165-8699-F0163679E11E}" type="presOf" srcId="{94BE364A-43E2-461F-8397-B42F552F2211}" destId="{02D6B681-8A17-430F-B091-A5A52774F179}" srcOrd="0" destOrd="0" presId="urn:microsoft.com/office/officeart/2005/8/layout/vList5"/>
    <dgm:cxn modelId="{6C602B60-F99C-4A1C-8982-481C21CEDA03}" srcId="{77B6376B-DFF7-4B33-8270-53011CF7695C}" destId="{492A097F-7E41-459C-8238-03987A64E85F}" srcOrd="0" destOrd="0" parTransId="{D6EA16C9-3319-40DA-9BF0-92D01D377B16}" sibTransId="{C543B986-61EF-4712-8C75-9C375E8A4242}"/>
    <dgm:cxn modelId="{9006A647-4F01-4DD6-A08A-976EBB25144F}" srcId="{1E178710-DB4F-4781-999B-14C2E7979E08}" destId="{A3B1F42D-DBE4-4C4C-992E-BF5F14282CEA}" srcOrd="0" destOrd="0" parTransId="{9AE408CB-2F79-4912-9E1E-B0C4A110366F}" sibTransId="{1EB58524-1753-4B1A-8BC9-9105CC120A0C}"/>
    <dgm:cxn modelId="{6FD78048-04AA-406A-9F24-24D5EC025DA7}" srcId="{7690FD02-3DD5-4F57-9FBF-E1D1CAB62A0D}" destId="{1E178710-DB4F-4781-999B-14C2E7979E08}" srcOrd="3" destOrd="0" parTransId="{F3BF49F8-B326-44A8-9835-2D3DA565534C}" sibTransId="{17A01FB5-30F3-4A5C-B779-0DFAC7B15AD4}"/>
    <dgm:cxn modelId="{1948926E-7B7B-462A-9BA2-F05865A2CDAD}" type="presOf" srcId="{492A097F-7E41-459C-8238-03987A64E85F}" destId="{43F2E3BA-AED2-43D2-B8BA-61853E5DCAC1}" srcOrd="0" destOrd="0" presId="urn:microsoft.com/office/officeart/2005/8/layout/vList5"/>
    <dgm:cxn modelId="{C6688E7D-65FA-4883-AADD-C9241EDAFBE8}" srcId="{631A165C-4C41-4984-9DBD-F9AAE1A8F989}" destId="{89596909-1321-475D-9EB5-329B977C7960}" srcOrd="0" destOrd="0" parTransId="{68C180D0-125C-476F-9693-724E35A2E70A}" sibTransId="{AB0B41A0-9BB1-4E80-8212-F6EA9601495D}"/>
    <dgm:cxn modelId="{3C24E687-5E29-4264-8455-7F97D4675E5E}" srcId="{7690FD02-3DD5-4F57-9FBF-E1D1CAB62A0D}" destId="{4B572E08-2D32-45F7-B8E0-EAE6E33DEA9C}" srcOrd="2" destOrd="0" parTransId="{674E792C-D1AC-4B04-A479-A2161DDA8B2B}" sibTransId="{9B219FF5-2948-4D87-A0FB-5FB625A95522}"/>
    <dgm:cxn modelId="{F9CDF0A2-B025-4D45-B2E3-B6F8424A8BA3}" type="presOf" srcId="{A3B1F42D-DBE4-4C4C-992E-BF5F14282CEA}" destId="{24AED56A-1329-4E6E-94FC-20CA04B1307F}" srcOrd="0" destOrd="0" presId="urn:microsoft.com/office/officeart/2005/8/layout/vList5"/>
    <dgm:cxn modelId="{72F33ECB-CCF9-4F77-9022-DF619F7D81B9}" type="presOf" srcId="{4B572E08-2D32-45F7-B8E0-EAE6E33DEA9C}" destId="{61B793D9-8C83-480C-8D52-1064AFFF97DA}" srcOrd="0" destOrd="0" presId="urn:microsoft.com/office/officeart/2005/8/layout/vList5"/>
    <dgm:cxn modelId="{D8D489D6-8608-4ADD-BBA2-1B238167A5A1}" type="presOf" srcId="{77B6376B-DFF7-4B33-8270-53011CF7695C}" destId="{B30E0C9C-8D5A-4E19-A8EA-6EECFA36B787}" srcOrd="0" destOrd="0" presId="urn:microsoft.com/office/officeart/2005/8/layout/vList5"/>
    <dgm:cxn modelId="{E9BFFADE-549D-4078-9E0A-66CC8184C771}" type="presOf" srcId="{631A165C-4C41-4984-9DBD-F9AAE1A8F989}" destId="{878593E9-4E36-491C-A4D0-75EFDC628D3A}" srcOrd="0" destOrd="0" presId="urn:microsoft.com/office/officeart/2005/8/layout/vList5"/>
    <dgm:cxn modelId="{A94E51DF-49AF-46A0-AF77-0B3B4C4AA10B}" srcId="{7690FD02-3DD5-4F57-9FBF-E1D1CAB62A0D}" destId="{77B6376B-DFF7-4B33-8270-53011CF7695C}" srcOrd="0" destOrd="0" parTransId="{C5F6A806-27AB-483E-BD35-36C52A8F9AAD}" sibTransId="{AE3E2CAD-BD25-4B83-BD60-77A25CF9E054}"/>
    <dgm:cxn modelId="{F88BA4E9-0596-4EE5-92C5-6E76E5F17A6D}" srcId="{7690FD02-3DD5-4F57-9FBF-E1D1CAB62A0D}" destId="{631A165C-4C41-4984-9DBD-F9AAE1A8F989}" srcOrd="1" destOrd="0" parTransId="{78DAE254-A60F-4FF9-B510-AD64A2F5ED8A}" sibTransId="{D2CEED8E-93FD-4A4E-8ABF-8AA23D3DA567}"/>
    <dgm:cxn modelId="{98929DFE-C8E3-4472-9CD8-7BEF7AB5E772}" type="presOf" srcId="{7690FD02-3DD5-4F57-9FBF-E1D1CAB62A0D}" destId="{2C5D10BA-5D9F-4DCF-BFA3-A4B6B3FF2DCC}" srcOrd="0" destOrd="0" presId="urn:microsoft.com/office/officeart/2005/8/layout/vList5"/>
    <dgm:cxn modelId="{A9260A15-192A-4B55-8494-CA9D8E5C2B02}" type="presParOf" srcId="{2C5D10BA-5D9F-4DCF-BFA3-A4B6B3FF2DCC}" destId="{D99FE4B7-B1E3-47C7-A124-DD27565CC934}" srcOrd="0" destOrd="0" presId="urn:microsoft.com/office/officeart/2005/8/layout/vList5"/>
    <dgm:cxn modelId="{4FAF296F-0E54-49A9-B7F5-4402EE9E4407}" type="presParOf" srcId="{D99FE4B7-B1E3-47C7-A124-DD27565CC934}" destId="{B30E0C9C-8D5A-4E19-A8EA-6EECFA36B787}" srcOrd="0" destOrd="0" presId="urn:microsoft.com/office/officeart/2005/8/layout/vList5"/>
    <dgm:cxn modelId="{FC72F0F2-5B31-46C1-A8B7-446F473EFCF0}" type="presParOf" srcId="{D99FE4B7-B1E3-47C7-A124-DD27565CC934}" destId="{43F2E3BA-AED2-43D2-B8BA-61853E5DCAC1}" srcOrd="1" destOrd="0" presId="urn:microsoft.com/office/officeart/2005/8/layout/vList5"/>
    <dgm:cxn modelId="{934BBC27-6C35-4BB2-A474-F19D8F70C88C}" type="presParOf" srcId="{2C5D10BA-5D9F-4DCF-BFA3-A4B6B3FF2DCC}" destId="{11979D04-CDB5-40B7-A340-CF708CE125BA}" srcOrd="1" destOrd="0" presId="urn:microsoft.com/office/officeart/2005/8/layout/vList5"/>
    <dgm:cxn modelId="{0AE6D34E-4216-4AC3-A92D-0E1F7B0D138A}" type="presParOf" srcId="{2C5D10BA-5D9F-4DCF-BFA3-A4B6B3FF2DCC}" destId="{DE96B300-22AF-4A70-842D-65867214B992}" srcOrd="2" destOrd="0" presId="urn:microsoft.com/office/officeart/2005/8/layout/vList5"/>
    <dgm:cxn modelId="{C7D768F9-C46A-4B47-80EB-BD16341DD3C1}" type="presParOf" srcId="{DE96B300-22AF-4A70-842D-65867214B992}" destId="{878593E9-4E36-491C-A4D0-75EFDC628D3A}" srcOrd="0" destOrd="0" presId="urn:microsoft.com/office/officeart/2005/8/layout/vList5"/>
    <dgm:cxn modelId="{72346E37-93CF-411F-ACB4-3FA255B0C8E6}" type="presParOf" srcId="{DE96B300-22AF-4A70-842D-65867214B992}" destId="{127EB5E3-7422-4553-8A15-70F062A7F2D7}" srcOrd="1" destOrd="0" presId="urn:microsoft.com/office/officeart/2005/8/layout/vList5"/>
    <dgm:cxn modelId="{43733283-CA0B-4A78-AEF2-3EFF66B268FC}" type="presParOf" srcId="{2C5D10BA-5D9F-4DCF-BFA3-A4B6B3FF2DCC}" destId="{A2761328-BDA1-4A9C-981A-8E7C9EA18A21}" srcOrd="3" destOrd="0" presId="urn:microsoft.com/office/officeart/2005/8/layout/vList5"/>
    <dgm:cxn modelId="{04ED0BD7-A2E1-4EF8-BCEC-50F4E1475BCC}" type="presParOf" srcId="{2C5D10BA-5D9F-4DCF-BFA3-A4B6B3FF2DCC}" destId="{8556EF11-6603-48CD-8EBD-6FE47C27BB52}" srcOrd="4" destOrd="0" presId="urn:microsoft.com/office/officeart/2005/8/layout/vList5"/>
    <dgm:cxn modelId="{A7443BFE-093C-4D0D-94E6-90592F3A02E5}" type="presParOf" srcId="{8556EF11-6603-48CD-8EBD-6FE47C27BB52}" destId="{61B793D9-8C83-480C-8D52-1064AFFF97DA}" srcOrd="0" destOrd="0" presId="urn:microsoft.com/office/officeart/2005/8/layout/vList5"/>
    <dgm:cxn modelId="{E3B1D08C-F8D8-42DA-BDD5-4BAF881C37F0}" type="presParOf" srcId="{8556EF11-6603-48CD-8EBD-6FE47C27BB52}" destId="{02D6B681-8A17-430F-B091-A5A52774F179}" srcOrd="1" destOrd="0" presId="urn:microsoft.com/office/officeart/2005/8/layout/vList5"/>
    <dgm:cxn modelId="{16CCADDC-51B5-4B37-836B-05AE0028D453}" type="presParOf" srcId="{2C5D10BA-5D9F-4DCF-BFA3-A4B6B3FF2DCC}" destId="{4A4DB945-C36D-4FB4-9837-9556567D89E3}" srcOrd="5" destOrd="0" presId="urn:microsoft.com/office/officeart/2005/8/layout/vList5"/>
    <dgm:cxn modelId="{83F60A7B-71CF-432E-BB56-08BA72351D74}" type="presParOf" srcId="{2C5D10BA-5D9F-4DCF-BFA3-A4B6B3FF2DCC}" destId="{00A74538-2303-4172-B7C9-A41ABCEAAC2B}" srcOrd="6" destOrd="0" presId="urn:microsoft.com/office/officeart/2005/8/layout/vList5"/>
    <dgm:cxn modelId="{B897ED5B-7B50-4082-8BC3-7E42DD8B4B17}" type="presParOf" srcId="{00A74538-2303-4172-B7C9-A41ABCEAAC2B}" destId="{4000C596-85FD-4E14-A9CE-C1EE162955AB}" srcOrd="0" destOrd="0" presId="urn:microsoft.com/office/officeart/2005/8/layout/vList5"/>
    <dgm:cxn modelId="{9BFE9625-95A3-46E3-B1C9-F685A9F92CA7}" type="presParOf" srcId="{00A74538-2303-4172-B7C9-A41ABCEAAC2B}" destId="{24AED56A-1329-4E6E-94FC-20CA04B1307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C30A9D-6995-42A8-B10D-BEC629FEDD8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CL"/>
        </a:p>
      </dgm:t>
    </dgm:pt>
    <dgm:pt modelId="{03541D17-6E1F-44C1-B6B9-22C5E082EB4D}">
      <dgm:prSet phldrT="[Texto]"/>
      <dgm:spPr/>
      <dgm:t>
        <a:bodyPr/>
        <a:lstStyle/>
        <a:p>
          <a:r>
            <a:rPr lang="es-CL" dirty="0"/>
            <a:t>Una colección de estructuras de datos</a:t>
          </a:r>
        </a:p>
      </dgm:t>
    </dgm:pt>
    <dgm:pt modelId="{C556B7FD-4224-4452-A41C-A8A5BF45CAEE}" type="parTrans" cxnId="{82D5BCCD-33E4-476E-A002-9792A10C31DE}">
      <dgm:prSet/>
      <dgm:spPr/>
      <dgm:t>
        <a:bodyPr/>
        <a:lstStyle/>
        <a:p>
          <a:endParaRPr lang="es-CL"/>
        </a:p>
      </dgm:t>
    </dgm:pt>
    <dgm:pt modelId="{286DA88C-7954-4806-9C44-C40B776C4780}" type="sibTrans" cxnId="{82D5BCCD-33E4-476E-A002-9792A10C31DE}">
      <dgm:prSet/>
      <dgm:spPr/>
      <dgm:t>
        <a:bodyPr/>
        <a:lstStyle/>
        <a:p>
          <a:endParaRPr lang="es-CL"/>
        </a:p>
      </dgm:t>
    </dgm:pt>
    <dgm:pt modelId="{F90659B2-AB79-453E-9433-29212F38E046}">
      <dgm:prSet phldrT="[Texto]"/>
      <dgm:spPr/>
      <dgm:t>
        <a:bodyPr/>
        <a:lstStyle/>
        <a:p>
          <a:r>
            <a:rPr lang="es-CL" dirty="0"/>
            <a:t>Una colección de operadores o reglas de inferencia</a:t>
          </a:r>
        </a:p>
      </dgm:t>
    </dgm:pt>
    <dgm:pt modelId="{6470E2EF-A5B8-4B25-B4C0-FBA999A6BFCD}" type="parTrans" cxnId="{C80F58D2-1B3E-420A-823F-74C4D64361AA}">
      <dgm:prSet/>
      <dgm:spPr/>
      <dgm:t>
        <a:bodyPr/>
        <a:lstStyle/>
        <a:p>
          <a:endParaRPr lang="es-CL"/>
        </a:p>
      </dgm:t>
    </dgm:pt>
    <dgm:pt modelId="{7991C31F-94BD-4092-AF7B-F8805F1E1B87}" type="sibTrans" cxnId="{C80F58D2-1B3E-420A-823F-74C4D64361AA}">
      <dgm:prSet/>
      <dgm:spPr/>
      <dgm:t>
        <a:bodyPr/>
        <a:lstStyle/>
        <a:p>
          <a:endParaRPr lang="es-CL"/>
        </a:p>
      </dgm:t>
    </dgm:pt>
    <dgm:pt modelId="{D56DA212-A734-4B54-9271-FD5218FC3D39}">
      <dgm:prSet phldrT="[Texto]"/>
      <dgm:spPr/>
      <dgm:t>
        <a:bodyPr/>
        <a:lstStyle/>
        <a:p>
          <a:r>
            <a:rPr lang="es-CL" dirty="0"/>
            <a:t>Una colección de reglas generales de integridad</a:t>
          </a:r>
        </a:p>
      </dgm:t>
    </dgm:pt>
    <dgm:pt modelId="{55091DFF-AF81-4873-AD9D-E5A5A2745185}" type="parTrans" cxnId="{A2586965-823E-486D-B9C7-870E03DBFBB8}">
      <dgm:prSet/>
      <dgm:spPr/>
      <dgm:t>
        <a:bodyPr/>
        <a:lstStyle/>
        <a:p>
          <a:endParaRPr lang="es-CL"/>
        </a:p>
      </dgm:t>
    </dgm:pt>
    <dgm:pt modelId="{960CA09C-0E61-4F06-A2DF-8B035662A36E}" type="sibTrans" cxnId="{A2586965-823E-486D-B9C7-870E03DBFBB8}">
      <dgm:prSet/>
      <dgm:spPr/>
      <dgm:t>
        <a:bodyPr/>
        <a:lstStyle/>
        <a:p>
          <a:endParaRPr lang="es-CL"/>
        </a:p>
      </dgm:t>
    </dgm:pt>
    <dgm:pt modelId="{40646E29-DA26-48D7-9D1D-DB988C47EF26}" type="pres">
      <dgm:prSet presAssocID="{20C30A9D-6995-42A8-B10D-BEC629FEDD88}" presName="diagram" presStyleCnt="0">
        <dgm:presLayoutVars>
          <dgm:dir/>
          <dgm:resizeHandles val="exact"/>
        </dgm:presLayoutVars>
      </dgm:prSet>
      <dgm:spPr/>
    </dgm:pt>
    <dgm:pt modelId="{573046A5-D90C-4E6B-AE28-32AC69C97FC6}" type="pres">
      <dgm:prSet presAssocID="{03541D17-6E1F-44C1-B6B9-22C5E082EB4D}" presName="node" presStyleLbl="node1" presStyleIdx="0" presStyleCnt="3">
        <dgm:presLayoutVars>
          <dgm:bulletEnabled val="1"/>
        </dgm:presLayoutVars>
      </dgm:prSet>
      <dgm:spPr/>
    </dgm:pt>
    <dgm:pt modelId="{ACB305B9-FA9E-4113-84CE-5A0D99FBD44A}" type="pres">
      <dgm:prSet presAssocID="{286DA88C-7954-4806-9C44-C40B776C4780}" presName="sibTrans" presStyleCnt="0"/>
      <dgm:spPr/>
    </dgm:pt>
    <dgm:pt modelId="{432BCC51-A8C9-4087-9327-946DACA180F2}" type="pres">
      <dgm:prSet presAssocID="{F90659B2-AB79-453E-9433-29212F38E046}" presName="node" presStyleLbl="node1" presStyleIdx="1" presStyleCnt="3">
        <dgm:presLayoutVars>
          <dgm:bulletEnabled val="1"/>
        </dgm:presLayoutVars>
      </dgm:prSet>
      <dgm:spPr/>
    </dgm:pt>
    <dgm:pt modelId="{2B58C841-7D36-4AE1-BDCE-51A52044AE04}" type="pres">
      <dgm:prSet presAssocID="{7991C31F-94BD-4092-AF7B-F8805F1E1B87}" presName="sibTrans" presStyleCnt="0"/>
      <dgm:spPr/>
    </dgm:pt>
    <dgm:pt modelId="{7DA44BEC-AA9C-403F-9064-F879CBCAA707}" type="pres">
      <dgm:prSet presAssocID="{D56DA212-A734-4B54-9271-FD5218FC3D39}" presName="node" presStyleLbl="node1" presStyleIdx="2" presStyleCnt="3">
        <dgm:presLayoutVars>
          <dgm:bulletEnabled val="1"/>
        </dgm:presLayoutVars>
      </dgm:prSet>
      <dgm:spPr/>
    </dgm:pt>
  </dgm:ptLst>
  <dgm:cxnLst>
    <dgm:cxn modelId="{2CF35106-599C-4B08-844F-3A19A4B61776}" type="presOf" srcId="{03541D17-6E1F-44C1-B6B9-22C5E082EB4D}" destId="{573046A5-D90C-4E6B-AE28-32AC69C97FC6}" srcOrd="0" destOrd="0" presId="urn:microsoft.com/office/officeart/2005/8/layout/default"/>
    <dgm:cxn modelId="{D85F641E-04F8-4591-B283-F404C147C17C}" type="presOf" srcId="{20C30A9D-6995-42A8-B10D-BEC629FEDD88}" destId="{40646E29-DA26-48D7-9D1D-DB988C47EF26}" srcOrd="0" destOrd="0" presId="urn:microsoft.com/office/officeart/2005/8/layout/default"/>
    <dgm:cxn modelId="{FD3D9220-1DC7-4BFB-A144-C52A2FF412C4}" type="presOf" srcId="{F90659B2-AB79-453E-9433-29212F38E046}" destId="{432BCC51-A8C9-4087-9327-946DACA180F2}" srcOrd="0" destOrd="0" presId="urn:microsoft.com/office/officeart/2005/8/layout/default"/>
    <dgm:cxn modelId="{A2586965-823E-486D-B9C7-870E03DBFBB8}" srcId="{20C30A9D-6995-42A8-B10D-BEC629FEDD88}" destId="{D56DA212-A734-4B54-9271-FD5218FC3D39}" srcOrd="2" destOrd="0" parTransId="{55091DFF-AF81-4873-AD9D-E5A5A2745185}" sibTransId="{960CA09C-0E61-4F06-A2DF-8B035662A36E}"/>
    <dgm:cxn modelId="{2A6A5346-FAD0-4DB4-8C02-B59351D2A76D}" type="presOf" srcId="{D56DA212-A734-4B54-9271-FD5218FC3D39}" destId="{7DA44BEC-AA9C-403F-9064-F879CBCAA707}" srcOrd="0" destOrd="0" presId="urn:microsoft.com/office/officeart/2005/8/layout/default"/>
    <dgm:cxn modelId="{82D5BCCD-33E4-476E-A002-9792A10C31DE}" srcId="{20C30A9D-6995-42A8-B10D-BEC629FEDD88}" destId="{03541D17-6E1F-44C1-B6B9-22C5E082EB4D}" srcOrd="0" destOrd="0" parTransId="{C556B7FD-4224-4452-A41C-A8A5BF45CAEE}" sibTransId="{286DA88C-7954-4806-9C44-C40B776C4780}"/>
    <dgm:cxn modelId="{C80F58D2-1B3E-420A-823F-74C4D64361AA}" srcId="{20C30A9D-6995-42A8-B10D-BEC629FEDD88}" destId="{F90659B2-AB79-453E-9433-29212F38E046}" srcOrd="1" destOrd="0" parTransId="{6470E2EF-A5B8-4B25-B4C0-FBA999A6BFCD}" sibTransId="{7991C31F-94BD-4092-AF7B-F8805F1E1B87}"/>
    <dgm:cxn modelId="{35DD0ECD-DF1A-48DB-91F1-D940206162D2}" type="presParOf" srcId="{40646E29-DA26-48D7-9D1D-DB988C47EF26}" destId="{573046A5-D90C-4E6B-AE28-32AC69C97FC6}" srcOrd="0" destOrd="0" presId="urn:microsoft.com/office/officeart/2005/8/layout/default"/>
    <dgm:cxn modelId="{2BCF7CE2-BC26-452D-8F08-02E65744164B}" type="presParOf" srcId="{40646E29-DA26-48D7-9D1D-DB988C47EF26}" destId="{ACB305B9-FA9E-4113-84CE-5A0D99FBD44A}" srcOrd="1" destOrd="0" presId="urn:microsoft.com/office/officeart/2005/8/layout/default"/>
    <dgm:cxn modelId="{75FC76E0-7078-4A85-8EDF-7EF553478EAE}" type="presParOf" srcId="{40646E29-DA26-48D7-9D1D-DB988C47EF26}" destId="{432BCC51-A8C9-4087-9327-946DACA180F2}" srcOrd="2" destOrd="0" presId="urn:microsoft.com/office/officeart/2005/8/layout/default"/>
    <dgm:cxn modelId="{A8186838-A4EB-463C-93B3-EB9EE14D7363}" type="presParOf" srcId="{40646E29-DA26-48D7-9D1D-DB988C47EF26}" destId="{2B58C841-7D36-4AE1-BDCE-51A52044AE04}" srcOrd="3" destOrd="0" presId="urn:microsoft.com/office/officeart/2005/8/layout/default"/>
    <dgm:cxn modelId="{34B9E63E-68E0-4A62-9DD9-CCACBE17BE42}" type="presParOf" srcId="{40646E29-DA26-48D7-9D1D-DB988C47EF26}" destId="{7DA44BEC-AA9C-403F-9064-F879CBCAA707}"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90FD02-3DD5-4F57-9FBF-E1D1CAB62A0D}"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CL"/>
        </a:p>
      </dgm:t>
    </dgm:pt>
    <dgm:pt modelId="{77B6376B-DFF7-4B33-8270-53011CF7695C}">
      <dgm:prSet phldrT="[Texto]"/>
      <dgm:spPr/>
      <dgm:t>
        <a:bodyPr/>
        <a:lstStyle/>
        <a:p>
          <a:r>
            <a:rPr lang="es-CL" dirty="0"/>
            <a:t>Entidades</a:t>
          </a:r>
        </a:p>
      </dgm:t>
    </dgm:pt>
    <dgm:pt modelId="{C5F6A806-27AB-483E-BD35-36C52A8F9AAD}" type="parTrans" cxnId="{A94E51DF-49AF-46A0-AF77-0B3B4C4AA10B}">
      <dgm:prSet/>
      <dgm:spPr/>
      <dgm:t>
        <a:bodyPr/>
        <a:lstStyle/>
        <a:p>
          <a:endParaRPr lang="es-CL"/>
        </a:p>
      </dgm:t>
    </dgm:pt>
    <dgm:pt modelId="{AE3E2CAD-BD25-4B83-BD60-77A25CF9E054}" type="sibTrans" cxnId="{A94E51DF-49AF-46A0-AF77-0B3B4C4AA10B}">
      <dgm:prSet/>
      <dgm:spPr/>
      <dgm:t>
        <a:bodyPr/>
        <a:lstStyle/>
        <a:p>
          <a:endParaRPr lang="es-CL"/>
        </a:p>
      </dgm:t>
    </dgm:pt>
    <dgm:pt modelId="{492A097F-7E41-459C-8238-03987A64E85F}">
      <dgm:prSet phldrT="[Texto]" custT="1"/>
      <dgm:spPr/>
      <dgm:t>
        <a:bodyPr/>
        <a:lstStyle/>
        <a:p>
          <a:pPr algn="just"/>
          <a:r>
            <a:rPr lang="es-CL" sz="1200" b="0" i="0" dirty="0"/>
            <a:t>Se trata de un objeto del que se recoge información de interés de cara a la base de datos. Gráficamente se representan mediante un rectángulo. Un ejemplo seria la entidad banco, donde se recogerían los datos relativos a ese banco, como puede ser el nombre, el número de sucursal, la dirección, etc. Cuando se implementa la BD, las entidades corresponden a las tablas de la BD.</a:t>
          </a:r>
          <a:endParaRPr lang="es-CL" sz="1200" dirty="0"/>
        </a:p>
      </dgm:t>
    </dgm:pt>
    <dgm:pt modelId="{D6EA16C9-3319-40DA-9BF0-92D01D377B16}" type="parTrans" cxnId="{6C602B60-F99C-4A1C-8982-481C21CEDA03}">
      <dgm:prSet/>
      <dgm:spPr/>
      <dgm:t>
        <a:bodyPr/>
        <a:lstStyle/>
        <a:p>
          <a:endParaRPr lang="es-CL"/>
        </a:p>
      </dgm:t>
    </dgm:pt>
    <dgm:pt modelId="{C543B986-61EF-4712-8C75-9C375E8A4242}" type="sibTrans" cxnId="{6C602B60-F99C-4A1C-8982-481C21CEDA03}">
      <dgm:prSet/>
      <dgm:spPr/>
      <dgm:t>
        <a:bodyPr/>
        <a:lstStyle/>
        <a:p>
          <a:endParaRPr lang="es-CL"/>
        </a:p>
      </dgm:t>
    </dgm:pt>
    <dgm:pt modelId="{631A165C-4C41-4984-9DBD-F9AAE1A8F989}">
      <dgm:prSet phldrT="[Texto]"/>
      <dgm:spPr/>
      <dgm:t>
        <a:bodyPr/>
        <a:lstStyle/>
        <a:p>
          <a:r>
            <a:rPr lang="es-CL" dirty="0"/>
            <a:t>Relación</a:t>
          </a:r>
        </a:p>
      </dgm:t>
    </dgm:pt>
    <dgm:pt modelId="{78DAE254-A60F-4FF9-B510-AD64A2F5ED8A}" type="parTrans" cxnId="{F88BA4E9-0596-4EE5-92C5-6E76E5F17A6D}">
      <dgm:prSet/>
      <dgm:spPr/>
      <dgm:t>
        <a:bodyPr/>
        <a:lstStyle/>
        <a:p>
          <a:endParaRPr lang="es-CL"/>
        </a:p>
      </dgm:t>
    </dgm:pt>
    <dgm:pt modelId="{D2CEED8E-93FD-4A4E-8ABF-8AA23D3DA567}" type="sibTrans" cxnId="{F88BA4E9-0596-4EE5-92C5-6E76E5F17A6D}">
      <dgm:prSet/>
      <dgm:spPr/>
      <dgm:t>
        <a:bodyPr/>
        <a:lstStyle/>
        <a:p>
          <a:endParaRPr lang="es-CL"/>
        </a:p>
      </dgm:t>
    </dgm:pt>
    <dgm:pt modelId="{89596909-1321-475D-9EB5-329B977C7960}">
      <dgm:prSet phldrT="[Texto]" custT="1"/>
      <dgm:spPr/>
      <dgm:t>
        <a:bodyPr/>
        <a:lstStyle/>
        <a:p>
          <a:pPr algn="just"/>
          <a:r>
            <a:rPr lang="es-CL" sz="1200" b="0" i="0" dirty="0"/>
            <a:t>Podemos definir la relación como una asociación de dos o más entidades. A cada relación se le asigna un nombre para poder distinguirla de las demás y saber su función dentro del modelo entidad-relación.</a:t>
          </a:r>
          <a:endParaRPr lang="es-CL" sz="1200" dirty="0"/>
        </a:p>
      </dgm:t>
    </dgm:pt>
    <dgm:pt modelId="{68C180D0-125C-476F-9693-724E35A2E70A}" type="parTrans" cxnId="{C6688E7D-65FA-4883-AADD-C9241EDAFBE8}">
      <dgm:prSet/>
      <dgm:spPr/>
      <dgm:t>
        <a:bodyPr/>
        <a:lstStyle/>
        <a:p>
          <a:endParaRPr lang="es-CL"/>
        </a:p>
      </dgm:t>
    </dgm:pt>
    <dgm:pt modelId="{AB0B41A0-9BB1-4E80-8212-F6EA9601495D}" type="sibTrans" cxnId="{C6688E7D-65FA-4883-AADD-C9241EDAFBE8}">
      <dgm:prSet/>
      <dgm:spPr/>
      <dgm:t>
        <a:bodyPr/>
        <a:lstStyle/>
        <a:p>
          <a:endParaRPr lang="es-CL"/>
        </a:p>
      </dgm:t>
    </dgm:pt>
    <dgm:pt modelId="{4B572E08-2D32-45F7-B8E0-EAE6E33DEA9C}">
      <dgm:prSet phldrT="[Texto]"/>
      <dgm:spPr/>
      <dgm:t>
        <a:bodyPr/>
        <a:lstStyle/>
        <a:p>
          <a:r>
            <a:rPr lang="es-CL" dirty="0"/>
            <a:t>Atributo</a:t>
          </a:r>
        </a:p>
      </dgm:t>
    </dgm:pt>
    <dgm:pt modelId="{674E792C-D1AC-4B04-A479-A2161DDA8B2B}" type="parTrans" cxnId="{3C24E687-5E29-4264-8455-7F97D4675E5E}">
      <dgm:prSet/>
      <dgm:spPr/>
      <dgm:t>
        <a:bodyPr/>
        <a:lstStyle/>
        <a:p>
          <a:endParaRPr lang="es-CL"/>
        </a:p>
      </dgm:t>
    </dgm:pt>
    <dgm:pt modelId="{9B219FF5-2948-4D87-A0FB-5FB625A95522}" type="sibTrans" cxnId="{3C24E687-5E29-4264-8455-7F97D4675E5E}">
      <dgm:prSet/>
      <dgm:spPr/>
      <dgm:t>
        <a:bodyPr/>
        <a:lstStyle/>
        <a:p>
          <a:endParaRPr lang="es-CL"/>
        </a:p>
      </dgm:t>
    </dgm:pt>
    <dgm:pt modelId="{94BE364A-43E2-461F-8397-B42F552F2211}">
      <dgm:prSet phldrT="[Texto]" custT="1"/>
      <dgm:spPr/>
      <dgm:t>
        <a:bodyPr/>
        <a:lstStyle/>
        <a:p>
          <a:pPr algn="just"/>
          <a:r>
            <a:rPr lang="es-CL" sz="1200" b="0" i="0" dirty="0"/>
            <a:t>Se define como cada una de las propiedades de una entidad o relación. Cada atributo tiene un nombre y todos los posibles valores que puede tener. Correspondería a los campos de una tabla.</a:t>
          </a:r>
          <a:endParaRPr lang="es-CL" sz="1200" dirty="0"/>
        </a:p>
      </dgm:t>
    </dgm:pt>
    <dgm:pt modelId="{4C64CCF6-C76E-460A-870D-6F127FF9A718}" type="parTrans" cxnId="{1A5CD62D-0A4F-40E3-A08B-2B39659139EA}">
      <dgm:prSet/>
      <dgm:spPr/>
      <dgm:t>
        <a:bodyPr/>
        <a:lstStyle/>
        <a:p>
          <a:endParaRPr lang="es-CL"/>
        </a:p>
      </dgm:t>
    </dgm:pt>
    <dgm:pt modelId="{9C314641-0F90-43DA-8769-791F740B6A9E}" type="sibTrans" cxnId="{1A5CD62D-0A4F-40E3-A08B-2B39659139EA}">
      <dgm:prSet/>
      <dgm:spPr/>
      <dgm:t>
        <a:bodyPr/>
        <a:lstStyle/>
        <a:p>
          <a:endParaRPr lang="es-CL"/>
        </a:p>
      </dgm:t>
    </dgm:pt>
    <dgm:pt modelId="{1E178710-DB4F-4781-999B-14C2E7979E08}">
      <dgm:prSet/>
      <dgm:spPr/>
      <dgm:t>
        <a:bodyPr/>
        <a:lstStyle/>
        <a:p>
          <a:r>
            <a:rPr lang="es-CL" dirty="0" err="1"/>
            <a:t>Cardinalidad</a:t>
          </a:r>
          <a:endParaRPr lang="es-CL" dirty="0"/>
        </a:p>
      </dgm:t>
    </dgm:pt>
    <dgm:pt modelId="{F3BF49F8-B326-44A8-9835-2D3DA565534C}" type="parTrans" cxnId="{6FD78048-04AA-406A-9F24-24D5EC025DA7}">
      <dgm:prSet/>
      <dgm:spPr/>
      <dgm:t>
        <a:bodyPr/>
        <a:lstStyle/>
        <a:p>
          <a:endParaRPr lang="es-CL"/>
        </a:p>
      </dgm:t>
    </dgm:pt>
    <dgm:pt modelId="{17A01FB5-30F3-4A5C-B779-0DFAC7B15AD4}" type="sibTrans" cxnId="{6FD78048-04AA-406A-9F24-24D5EC025DA7}">
      <dgm:prSet/>
      <dgm:spPr/>
      <dgm:t>
        <a:bodyPr/>
        <a:lstStyle/>
        <a:p>
          <a:endParaRPr lang="es-CL"/>
        </a:p>
      </dgm:t>
    </dgm:pt>
    <dgm:pt modelId="{A3B1F42D-DBE4-4C4C-992E-BF5F14282CEA}">
      <dgm:prSet custT="1"/>
      <dgm:spPr/>
      <dgm:t>
        <a:bodyPr/>
        <a:lstStyle/>
        <a:p>
          <a:pPr algn="just"/>
          <a:r>
            <a:rPr lang="es-CL" sz="1200" b="0" i="0" dirty="0"/>
            <a:t>Corresponde al tipo de correspondencia entre dos relaciones: Uno a uno (1:1), a cada ocurrencia de una entidad le corresponde como máximo una ocurrencia de la otra entidad relacionada. Uno a Muchos (1:N), a cada ocurrencia de la entidad A le pueden corresponder varias de la entidad B. Muchos a muchos (N:M), cada ocurrencia de una entidad puede contener varias de la otra entidad relacionada y viceversa.</a:t>
          </a:r>
          <a:endParaRPr lang="es-CL" sz="1200" dirty="0"/>
        </a:p>
      </dgm:t>
    </dgm:pt>
    <dgm:pt modelId="{9AE408CB-2F79-4912-9E1E-B0C4A110366F}" type="parTrans" cxnId="{9006A647-4F01-4DD6-A08A-976EBB25144F}">
      <dgm:prSet/>
      <dgm:spPr/>
      <dgm:t>
        <a:bodyPr/>
        <a:lstStyle/>
        <a:p>
          <a:endParaRPr lang="es-CL"/>
        </a:p>
      </dgm:t>
    </dgm:pt>
    <dgm:pt modelId="{1EB58524-1753-4B1A-8BC9-9105CC120A0C}" type="sibTrans" cxnId="{9006A647-4F01-4DD6-A08A-976EBB25144F}">
      <dgm:prSet/>
      <dgm:spPr/>
      <dgm:t>
        <a:bodyPr/>
        <a:lstStyle/>
        <a:p>
          <a:endParaRPr lang="es-CL"/>
        </a:p>
      </dgm:t>
    </dgm:pt>
    <dgm:pt modelId="{BFFCF2D6-2C83-4D1A-9D25-6C0BAE7E3AF9}">
      <dgm:prSet/>
      <dgm:spPr/>
      <dgm:t>
        <a:bodyPr/>
        <a:lstStyle/>
        <a:p>
          <a:r>
            <a:rPr lang="es-CL" dirty="0"/>
            <a:t>Clave Primaria</a:t>
          </a:r>
        </a:p>
      </dgm:t>
    </dgm:pt>
    <dgm:pt modelId="{4D0F6D89-14DB-401D-897E-EBDBF4385F64}" type="parTrans" cxnId="{FC898F07-63B9-44AB-AE46-1AB2D9D2C865}">
      <dgm:prSet/>
      <dgm:spPr/>
      <dgm:t>
        <a:bodyPr/>
        <a:lstStyle/>
        <a:p>
          <a:endParaRPr lang="es-CL"/>
        </a:p>
      </dgm:t>
    </dgm:pt>
    <dgm:pt modelId="{F80A1776-58A6-4536-B6B2-C0CCF2A4BEB7}" type="sibTrans" cxnId="{FC898F07-63B9-44AB-AE46-1AB2D9D2C865}">
      <dgm:prSet/>
      <dgm:spPr/>
      <dgm:t>
        <a:bodyPr/>
        <a:lstStyle/>
        <a:p>
          <a:endParaRPr lang="es-CL"/>
        </a:p>
      </dgm:t>
    </dgm:pt>
    <dgm:pt modelId="{A9FFF5D8-955E-4F37-A559-D8F783D93FB4}">
      <dgm:prSet custT="1"/>
      <dgm:spPr/>
      <dgm:t>
        <a:bodyPr/>
        <a:lstStyle/>
        <a:p>
          <a:r>
            <a:rPr lang="es-CL" sz="1200" dirty="0"/>
            <a:t>Atributo que permite identificar de manera única a un elemento dentro de una entidad. Por ejemplo el </a:t>
          </a:r>
          <a:r>
            <a:rPr lang="es-CL" sz="1200" dirty="0" err="1"/>
            <a:t>rut</a:t>
          </a:r>
          <a:r>
            <a:rPr lang="es-CL" sz="1200" dirty="0"/>
            <a:t> en la entidad o tabla empleados.</a:t>
          </a:r>
        </a:p>
      </dgm:t>
    </dgm:pt>
    <dgm:pt modelId="{AFEF0EA2-E802-4CFE-AC81-BF999A20036F}" type="parTrans" cxnId="{BCE57C7E-4CDB-4445-A47F-A427CBFDEB91}">
      <dgm:prSet/>
      <dgm:spPr/>
      <dgm:t>
        <a:bodyPr/>
        <a:lstStyle/>
        <a:p>
          <a:endParaRPr lang="es-CL"/>
        </a:p>
      </dgm:t>
    </dgm:pt>
    <dgm:pt modelId="{37FF8C76-9EF9-420D-961B-66700810366E}" type="sibTrans" cxnId="{BCE57C7E-4CDB-4445-A47F-A427CBFDEB91}">
      <dgm:prSet/>
      <dgm:spPr/>
      <dgm:t>
        <a:bodyPr/>
        <a:lstStyle/>
        <a:p>
          <a:endParaRPr lang="es-CL"/>
        </a:p>
      </dgm:t>
    </dgm:pt>
    <dgm:pt modelId="{C21A4491-9DE2-424B-9216-8EE52090B0F8}">
      <dgm:prSet/>
      <dgm:spPr/>
      <dgm:t>
        <a:bodyPr/>
        <a:lstStyle/>
        <a:p>
          <a:r>
            <a:rPr lang="es-CL" dirty="0"/>
            <a:t>Clave Foránea</a:t>
          </a:r>
        </a:p>
      </dgm:t>
    </dgm:pt>
    <dgm:pt modelId="{60516717-5DC8-4212-B248-619B4D6DBA6A}" type="parTrans" cxnId="{C39A3E9F-AAFA-4056-8D51-48D39A858040}">
      <dgm:prSet/>
      <dgm:spPr/>
      <dgm:t>
        <a:bodyPr/>
        <a:lstStyle/>
        <a:p>
          <a:endParaRPr lang="es-CL"/>
        </a:p>
      </dgm:t>
    </dgm:pt>
    <dgm:pt modelId="{D1A11076-C5FF-4E86-99AB-49EA6DF2820C}" type="sibTrans" cxnId="{C39A3E9F-AAFA-4056-8D51-48D39A858040}">
      <dgm:prSet/>
      <dgm:spPr/>
      <dgm:t>
        <a:bodyPr/>
        <a:lstStyle/>
        <a:p>
          <a:endParaRPr lang="es-CL"/>
        </a:p>
      </dgm:t>
    </dgm:pt>
    <dgm:pt modelId="{DA3AF829-891C-4E66-8B72-B5BBE8E6C9D1}">
      <dgm:prSet custT="1"/>
      <dgm:spPr/>
      <dgm:t>
        <a:bodyPr/>
        <a:lstStyle/>
        <a:p>
          <a:r>
            <a:rPr lang="es-CL" sz="1200" dirty="0"/>
            <a:t>Es aquel atributo de una tabla que se encuentra relacionado con una clave primaria de otra tabla.</a:t>
          </a:r>
        </a:p>
      </dgm:t>
    </dgm:pt>
    <dgm:pt modelId="{2703A302-02C4-47D2-B68F-FD506F8165D8}" type="parTrans" cxnId="{8C61E59A-C706-4972-873A-073AA94307C1}">
      <dgm:prSet/>
      <dgm:spPr/>
      <dgm:t>
        <a:bodyPr/>
        <a:lstStyle/>
        <a:p>
          <a:endParaRPr lang="es-CL"/>
        </a:p>
      </dgm:t>
    </dgm:pt>
    <dgm:pt modelId="{8BC9D4BB-F8F3-4791-BEEE-4341A2DB35C3}" type="sibTrans" cxnId="{8C61E59A-C706-4972-873A-073AA94307C1}">
      <dgm:prSet/>
      <dgm:spPr/>
      <dgm:t>
        <a:bodyPr/>
        <a:lstStyle/>
        <a:p>
          <a:endParaRPr lang="es-CL"/>
        </a:p>
      </dgm:t>
    </dgm:pt>
    <dgm:pt modelId="{2C5D10BA-5D9F-4DCF-BFA3-A4B6B3FF2DCC}" type="pres">
      <dgm:prSet presAssocID="{7690FD02-3DD5-4F57-9FBF-E1D1CAB62A0D}" presName="Name0" presStyleCnt="0">
        <dgm:presLayoutVars>
          <dgm:dir/>
          <dgm:animLvl val="lvl"/>
          <dgm:resizeHandles val="exact"/>
        </dgm:presLayoutVars>
      </dgm:prSet>
      <dgm:spPr/>
    </dgm:pt>
    <dgm:pt modelId="{D99FE4B7-B1E3-47C7-A124-DD27565CC934}" type="pres">
      <dgm:prSet presAssocID="{77B6376B-DFF7-4B33-8270-53011CF7695C}" presName="linNode" presStyleCnt="0"/>
      <dgm:spPr/>
    </dgm:pt>
    <dgm:pt modelId="{B30E0C9C-8D5A-4E19-A8EA-6EECFA36B787}" type="pres">
      <dgm:prSet presAssocID="{77B6376B-DFF7-4B33-8270-53011CF7695C}" presName="parentText" presStyleLbl="node1" presStyleIdx="0" presStyleCnt="6" custScaleX="55447">
        <dgm:presLayoutVars>
          <dgm:chMax val="1"/>
          <dgm:bulletEnabled val="1"/>
        </dgm:presLayoutVars>
      </dgm:prSet>
      <dgm:spPr/>
    </dgm:pt>
    <dgm:pt modelId="{43F2E3BA-AED2-43D2-B8BA-61853E5DCAC1}" type="pres">
      <dgm:prSet presAssocID="{77B6376B-DFF7-4B33-8270-53011CF7695C}" presName="descendantText" presStyleLbl="alignAccFollowNode1" presStyleIdx="0" presStyleCnt="6" custScaleX="121860">
        <dgm:presLayoutVars>
          <dgm:bulletEnabled val="1"/>
        </dgm:presLayoutVars>
      </dgm:prSet>
      <dgm:spPr/>
    </dgm:pt>
    <dgm:pt modelId="{11979D04-CDB5-40B7-A340-CF708CE125BA}" type="pres">
      <dgm:prSet presAssocID="{AE3E2CAD-BD25-4B83-BD60-77A25CF9E054}" presName="sp" presStyleCnt="0"/>
      <dgm:spPr/>
    </dgm:pt>
    <dgm:pt modelId="{DE96B300-22AF-4A70-842D-65867214B992}" type="pres">
      <dgm:prSet presAssocID="{631A165C-4C41-4984-9DBD-F9AAE1A8F989}" presName="linNode" presStyleCnt="0"/>
      <dgm:spPr/>
    </dgm:pt>
    <dgm:pt modelId="{878593E9-4E36-491C-A4D0-75EFDC628D3A}" type="pres">
      <dgm:prSet presAssocID="{631A165C-4C41-4984-9DBD-F9AAE1A8F989}" presName="parentText" presStyleLbl="node1" presStyleIdx="1" presStyleCnt="6" custScaleX="55447">
        <dgm:presLayoutVars>
          <dgm:chMax val="1"/>
          <dgm:bulletEnabled val="1"/>
        </dgm:presLayoutVars>
      </dgm:prSet>
      <dgm:spPr/>
    </dgm:pt>
    <dgm:pt modelId="{127EB5E3-7422-4553-8A15-70F062A7F2D7}" type="pres">
      <dgm:prSet presAssocID="{631A165C-4C41-4984-9DBD-F9AAE1A8F989}" presName="descendantText" presStyleLbl="alignAccFollowNode1" presStyleIdx="1" presStyleCnt="6" custScaleX="121860">
        <dgm:presLayoutVars>
          <dgm:bulletEnabled val="1"/>
        </dgm:presLayoutVars>
      </dgm:prSet>
      <dgm:spPr/>
    </dgm:pt>
    <dgm:pt modelId="{A2761328-BDA1-4A9C-981A-8E7C9EA18A21}" type="pres">
      <dgm:prSet presAssocID="{D2CEED8E-93FD-4A4E-8ABF-8AA23D3DA567}" presName="sp" presStyleCnt="0"/>
      <dgm:spPr/>
    </dgm:pt>
    <dgm:pt modelId="{8556EF11-6603-48CD-8EBD-6FE47C27BB52}" type="pres">
      <dgm:prSet presAssocID="{4B572E08-2D32-45F7-B8E0-EAE6E33DEA9C}" presName="linNode" presStyleCnt="0"/>
      <dgm:spPr/>
    </dgm:pt>
    <dgm:pt modelId="{61B793D9-8C83-480C-8D52-1064AFFF97DA}" type="pres">
      <dgm:prSet presAssocID="{4B572E08-2D32-45F7-B8E0-EAE6E33DEA9C}" presName="parentText" presStyleLbl="node1" presStyleIdx="2" presStyleCnt="6" custScaleX="55447">
        <dgm:presLayoutVars>
          <dgm:chMax val="1"/>
          <dgm:bulletEnabled val="1"/>
        </dgm:presLayoutVars>
      </dgm:prSet>
      <dgm:spPr/>
    </dgm:pt>
    <dgm:pt modelId="{02D6B681-8A17-430F-B091-A5A52774F179}" type="pres">
      <dgm:prSet presAssocID="{4B572E08-2D32-45F7-B8E0-EAE6E33DEA9C}" presName="descendantText" presStyleLbl="alignAccFollowNode1" presStyleIdx="2" presStyleCnt="6" custScaleX="121860">
        <dgm:presLayoutVars>
          <dgm:bulletEnabled val="1"/>
        </dgm:presLayoutVars>
      </dgm:prSet>
      <dgm:spPr/>
    </dgm:pt>
    <dgm:pt modelId="{4A4DB945-C36D-4FB4-9837-9556567D89E3}" type="pres">
      <dgm:prSet presAssocID="{9B219FF5-2948-4D87-A0FB-5FB625A95522}" presName="sp" presStyleCnt="0"/>
      <dgm:spPr/>
    </dgm:pt>
    <dgm:pt modelId="{00A74538-2303-4172-B7C9-A41ABCEAAC2B}" type="pres">
      <dgm:prSet presAssocID="{1E178710-DB4F-4781-999B-14C2E7979E08}" presName="linNode" presStyleCnt="0"/>
      <dgm:spPr/>
    </dgm:pt>
    <dgm:pt modelId="{4000C596-85FD-4E14-A9CE-C1EE162955AB}" type="pres">
      <dgm:prSet presAssocID="{1E178710-DB4F-4781-999B-14C2E7979E08}" presName="parentText" presStyleLbl="node1" presStyleIdx="3" presStyleCnt="6" custScaleX="55447">
        <dgm:presLayoutVars>
          <dgm:chMax val="1"/>
          <dgm:bulletEnabled val="1"/>
        </dgm:presLayoutVars>
      </dgm:prSet>
      <dgm:spPr/>
    </dgm:pt>
    <dgm:pt modelId="{24AED56A-1329-4E6E-94FC-20CA04B1307F}" type="pres">
      <dgm:prSet presAssocID="{1E178710-DB4F-4781-999B-14C2E7979E08}" presName="descendantText" presStyleLbl="alignAccFollowNode1" presStyleIdx="3" presStyleCnt="6" custScaleX="121860">
        <dgm:presLayoutVars>
          <dgm:bulletEnabled val="1"/>
        </dgm:presLayoutVars>
      </dgm:prSet>
      <dgm:spPr/>
    </dgm:pt>
    <dgm:pt modelId="{C77CD997-DA04-4248-955C-05D3E6EEE20D}" type="pres">
      <dgm:prSet presAssocID="{17A01FB5-30F3-4A5C-B779-0DFAC7B15AD4}" presName="sp" presStyleCnt="0"/>
      <dgm:spPr/>
    </dgm:pt>
    <dgm:pt modelId="{878088D8-B094-43DD-8FD9-7B5FE0E7AB8E}" type="pres">
      <dgm:prSet presAssocID="{BFFCF2D6-2C83-4D1A-9D25-6C0BAE7E3AF9}" presName="linNode" presStyleCnt="0"/>
      <dgm:spPr/>
    </dgm:pt>
    <dgm:pt modelId="{BC0CC8A2-D3D8-4F19-9F81-F481E41D177C}" type="pres">
      <dgm:prSet presAssocID="{BFFCF2D6-2C83-4D1A-9D25-6C0BAE7E3AF9}" presName="parentText" presStyleLbl="node1" presStyleIdx="4" presStyleCnt="6" custScaleX="55294">
        <dgm:presLayoutVars>
          <dgm:chMax val="1"/>
          <dgm:bulletEnabled val="1"/>
        </dgm:presLayoutVars>
      </dgm:prSet>
      <dgm:spPr/>
    </dgm:pt>
    <dgm:pt modelId="{BCFFF14F-42A9-47E1-BE62-9220E18A1B4C}" type="pres">
      <dgm:prSet presAssocID="{BFFCF2D6-2C83-4D1A-9D25-6C0BAE7E3AF9}" presName="descendantText" presStyleLbl="alignAccFollowNode1" presStyleIdx="4" presStyleCnt="6" custScaleX="121403">
        <dgm:presLayoutVars>
          <dgm:bulletEnabled val="1"/>
        </dgm:presLayoutVars>
      </dgm:prSet>
      <dgm:spPr/>
    </dgm:pt>
    <dgm:pt modelId="{F66D7981-D2C8-4FB7-AC51-17F6E427E1E3}" type="pres">
      <dgm:prSet presAssocID="{F80A1776-58A6-4536-B6B2-C0CCF2A4BEB7}" presName="sp" presStyleCnt="0"/>
      <dgm:spPr/>
    </dgm:pt>
    <dgm:pt modelId="{0A5C65EC-CCD0-48F8-8327-C41525D85FEE}" type="pres">
      <dgm:prSet presAssocID="{C21A4491-9DE2-424B-9216-8EE52090B0F8}" presName="linNode" presStyleCnt="0"/>
      <dgm:spPr/>
    </dgm:pt>
    <dgm:pt modelId="{F2F264DC-1128-48DA-9363-4DE45BE8A074}" type="pres">
      <dgm:prSet presAssocID="{C21A4491-9DE2-424B-9216-8EE52090B0F8}" presName="parentText" presStyleLbl="node1" presStyleIdx="5" presStyleCnt="6" custScaleX="55294">
        <dgm:presLayoutVars>
          <dgm:chMax val="1"/>
          <dgm:bulletEnabled val="1"/>
        </dgm:presLayoutVars>
      </dgm:prSet>
      <dgm:spPr/>
    </dgm:pt>
    <dgm:pt modelId="{B019D396-098D-43E6-BBFC-557DF7DD3B15}" type="pres">
      <dgm:prSet presAssocID="{C21A4491-9DE2-424B-9216-8EE52090B0F8}" presName="descendantText" presStyleLbl="alignAccFollowNode1" presStyleIdx="5" presStyleCnt="6" custScaleX="121403">
        <dgm:presLayoutVars>
          <dgm:bulletEnabled val="1"/>
        </dgm:presLayoutVars>
      </dgm:prSet>
      <dgm:spPr/>
    </dgm:pt>
  </dgm:ptLst>
  <dgm:cxnLst>
    <dgm:cxn modelId="{F160E300-EF79-47BE-BD26-996D38A0B491}" type="presOf" srcId="{4B572E08-2D32-45F7-B8E0-EAE6E33DEA9C}" destId="{61B793D9-8C83-480C-8D52-1064AFFF97DA}" srcOrd="0" destOrd="0" presId="urn:microsoft.com/office/officeart/2005/8/layout/vList5"/>
    <dgm:cxn modelId="{FC898F07-63B9-44AB-AE46-1AB2D9D2C865}" srcId="{7690FD02-3DD5-4F57-9FBF-E1D1CAB62A0D}" destId="{BFFCF2D6-2C83-4D1A-9D25-6C0BAE7E3AF9}" srcOrd="4" destOrd="0" parTransId="{4D0F6D89-14DB-401D-897E-EBDBF4385F64}" sibTransId="{F80A1776-58A6-4536-B6B2-C0CCF2A4BEB7}"/>
    <dgm:cxn modelId="{19501B13-1108-441D-94E3-40F3732B77D5}" type="presOf" srcId="{BFFCF2D6-2C83-4D1A-9D25-6C0BAE7E3AF9}" destId="{BC0CC8A2-D3D8-4F19-9F81-F481E41D177C}" srcOrd="0" destOrd="0" presId="urn:microsoft.com/office/officeart/2005/8/layout/vList5"/>
    <dgm:cxn modelId="{FAB06A14-EB7E-4319-8E3B-7D45D72E056E}" type="presOf" srcId="{7690FD02-3DD5-4F57-9FBF-E1D1CAB62A0D}" destId="{2C5D10BA-5D9F-4DCF-BFA3-A4B6B3FF2DCC}" srcOrd="0" destOrd="0" presId="urn:microsoft.com/office/officeart/2005/8/layout/vList5"/>
    <dgm:cxn modelId="{D0D7F415-518E-47DC-9187-395E6F3DDF30}" type="presOf" srcId="{492A097F-7E41-459C-8238-03987A64E85F}" destId="{43F2E3BA-AED2-43D2-B8BA-61853E5DCAC1}" srcOrd="0" destOrd="0" presId="urn:microsoft.com/office/officeart/2005/8/layout/vList5"/>
    <dgm:cxn modelId="{5C05A516-7EA9-4B6D-9138-0FA1CA10EBB6}" type="presOf" srcId="{C21A4491-9DE2-424B-9216-8EE52090B0F8}" destId="{F2F264DC-1128-48DA-9363-4DE45BE8A074}" srcOrd="0" destOrd="0" presId="urn:microsoft.com/office/officeart/2005/8/layout/vList5"/>
    <dgm:cxn modelId="{1A5CD62D-0A4F-40E3-A08B-2B39659139EA}" srcId="{4B572E08-2D32-45F7-B8E0-EAE6E33DEA9C}" destId="{94BE364A-43E2-461F-8397-B42F552F2211}" srcOrd="0" destOrd="0" parTransId="{4C64CCF6-C76E-460A-870D-6F127FF9A718}" sibTransId="{9C314641-0F90-43DA-8769-791F740B6A9E}"/>
    <dgm:cxn modelId="{6C602B60-F99C-4A1C-8982-481C21CEDA03}" srcId="{77B6376B-DFF7-4B33-8270-53011CF7695C}" destId="{492A097F-7E41-459C-8238-03987A64E85F}" srcOrd="0" destOrd="0" parTransId="{D6EA16C9-3319-40DA-9BF0-92D01D377B16}" sibTransId="{C543B986-61EF-4712-8C75-9C375E8A4242}"/>
    <dgm:cxn modelId="{9006A647-4F01-4DD6-A08A-976EBB25144F}" srcId="{1E178710-DB4F-4781-999B-14C2E7979E08}" destId="{A3B1F42D-DBE4-4C4C-992E-BF5F14282CEA}" srcOrd="0" destOrd="0" parTransId="{9AE408CB-2F79-4912-9E1E-B0C4A110366F}" sibTransId="{1EB58524-1753-4B1A-8BC9-9105CC120A0C}"/>
    <dgm:cxn modelId="{6FD78048-04AA-406A-9F24-24D5EC025DA7}" srcId="{7690FD02-3DD5-4F57-9FBF-E1D1CAB62A0D}" destId="{1E178710-DB4F-4781-999B-14C2E7979E08}" srcOrd="3" destOrd="0" parTransId="{F3BF49F8-B326-44A8-9835-2D3DA565534C}" sibTransId="{17A01FB5-30F3-4A5C-B779-0DFAC7B15AD4}"/>
    <dgm:cxn modelId="{C1E21D55-0F58-49B2-94D1-2E7B2530727D}" type="presOf" srcId="{A3B1F42D-DBE4-4C4C-992E-BF5F14282CEA}" destId="{24AED56A-1329-4E6E-94FC-20CA04B1307F}" srcOrd="0" destOrd="0" presId="urn:microsoft.com/office/officeart/2005/8/layout/vList5"/>
    <dgm:cxn modelId="{76121A78-C17F-4661-BC0F-DCEB2F83D768}" type="presOf" srcId="{1E178710-DB4F-4781-999B-14C2E7979E08}" destId="{4000C596-85FD-4E14-A9CE-C1EE162955AB}" srcOrd="0" destOrd="0" presId="urn:microsoft.com/office/officeart/2005/8/layout/vList5"/>
    <dgm:cxn modelId="{B937F778-678E-4111-BAB8-6DDDD7726B27}" type="presOf" srcId="{DA3AF829-891C-4E66-8B72-B5BBE8E6C9D1}" destId="{B019D396-098D-43E6-BBFC-557DF7DD3B15}" srcOrd="0" destOrd="0" presId="urn:microsoft.com/office/officeart/2005/8/layout/vList5"/>
    <dgm:cxn modelId="{C6688E7D-65FA-4883-AADD-C9241EDAFBE8}" srcId="{631A165C-4C41-4984-9DBD-F9AAE1A8F989}" destId="{89596909-1321-475D-9EB5-329B977C7960}" srcOrd="0" destOrd="0" parTransId="{68C180D0-125C-476F-9693-724E35A2E70A}" sibTransId="{AB0B41A0-9BB1-4E80-8212-F6EA9601495D}"/>
    <dgm:cxn modelId="{BCE57C7E-4CDB-4445-A47F-A427CBFDEB91}" srcId="{BFFCF2D6-2C83-4D1A-9D25-6C0BAE7E3AF9}" destId="{A9FFF5D8-955E-4F37-A559-D8F783D93FB4}" srcOrd="0" destOrd="0" parTransId="{AFEF0EA2-E802-4CFE-AC81-BF999A20036F}" sibTransId="{37FF8C76-9EF9-420D-961B-66700810366E}"/>
    <dgm:cxn modelId="{60A9A97F-D58A-40EF-8A8E-57752B24FAA2}" type="presOf" srcId="{94BE364A-43E2-461F-8397-B42F552F2211}" destId="{02D6B681-8A17-430F-B091-A5A52774F179}" srcOrd="0" destOrd="0" presId="urn:microsoft.com/office/officeart/2005/8/layout/vList5"/>
    <dgm:cxn modelId="{3C24E687-5E29-4264-8455-7F97D4675E5E}" srcId="{7690FD02-3DD5-4F57-9FBF-E1D1CAB62A0D}" destId="{4B572E08-2D32-45F7-B8E0-EAE6E33DEA9C}" srcOrd="2" destOrd="0" parTransId="{674E792C-D1AC-4B04-A479-A2161DDA8B2B}" sibTransId="{9B219FF5-2948-4D87-A0FB-5FB625A95522}"/>
    <dgm:cxn modelId="{DAD1D990-7A37-45C0-B022-70A0ECD443BE}" type="presOf" srcId="{631A165C-4C41-4984-9DBD-F9AAE1A8F989}" destId="{878593E9-4E36-491C-A4D0-75EFDC628D3A}" srcOrd="0" destOrd="0" presId="urn:microsoft.com/office/officeart/2005/8/layout/vList5"/>
    <dgm:cxn modelId="{8C61E59A-C706-4972-873A-073AA94307C1}" srcId="{C21A4491-9DE2-424B-9216-8EE52090B0F8}" destId="{DA3AF829-891C-4E66-8B72-B5BBE8E6C9D1}" srcOrd="0" destOrd="0" parTransId="{2703A302-02C4-47D2-B68F-FD506F8165D8}" sibTransId="{8BC9D4BB-F8F3-4791-BEEE-4341A2DB35C3}"/>
    <dgm:cxn modelId="{6C9CC59E-8A6B-44AA-999A-B81A3E6B1EA2}" type="presOf" srcId="{77B6376B-DFF7-4B33-8270-53011CF7695C}" destId="{B30E0C9C-8D5A-4E19-A8EA-6EECFA36B787}" srcOrd="0" destOrd="0" presId="urn:microsoft.com/office/officeart/2005/8/layout/vList5"/>
    <dgm:cxn modelId="{C39A3E9F-AAFA-4056-8D51-48D39A858040}" srcId="{7690FD02-3DD5-4F57-9FBF-E1D1CAB62A0D}" destId="{C21A4491-9DE2-424B-9216-8EE52090B0F8}" srcOrd="5" destOrd="0" parTransId="{60516717-5DC8-4212-B248-619B4D6DBA6A}" sibTransId="{D1A11076-C5FF-4E86-99AB-49EA6DF2820C}"/>
    <dgm:cxn modelId="{9CE6F2C2-1821-41D1-9705-28D0297B7CBC}" type="presOf" srcId="{89596909-1321-475D-9EB5-329B977C7960}" destId="{127EB5E3-7422-4553-8A15-70F062A7F2D7}" srcOrd="0" destOrd="0" presId="urn:microsoft.com/office/officeart/2005/8/layout/vList5"/>
    <dgm:cxn modelId="{A94E51DF-49AF-46A0-AF77-0B3B4C4AA10B}" srcId="{7690FD02-3DD5-4F57-9FBF-E1D1CAB62A0D}" destId="{77B6376B-DFF7-4B33-8270-53011CF7695C}" srcOrd="0" destOrd="0" parTransId="{C5F6A806-27AB-483E-BD35-36C52A8F9AAD}" sibTransId="{AE3E2CAD-BD25-4B83-BD60-77A25CF9E054}"/>
    <dgm:cxn modelId="{F88BA4E9-0596-4EE5-92C5-6E76E5F17A6D}" srcId="{7690FD02-3DD5-4F57-9FBF-E1D1CAB62A0D}" destId="{631A165C-4C41-4984-9DBD-F9AAE1A8F989}" srcOrd="1" destOrd="0" parTransId="{78DAE254-A60F-4FF9-B510-AD64A2F5ED8A}" sibTransId="{D2CEED8E-93FD-4A4E-8ABF-8AA23D3DA567}"/>
    <dgm:cxn modelId="{678C89F0-2546-4081-9048-8AC6DA03A452}" type="presOf" srcId="{A9FFF5D8-955E-4F37-A559-D8F783D93FB4}" destId="{BCFFF14F-42A9-47E1-BE62-9220E18A1B4C}" srcOrd="0" destOrd="0" presId="urn:microsoft.com/office/officeart/2005/8/layout/vList5"/>
    <dgm:cxn modelId="{9420EBF7-5485-4140-B29C-7E9B853A5DF9}" type="presParOf" srcId="{2C5D10BA-5D9F-4DCF-BFA3-A4B6B3FF2DCC}" destId="{D99FE4B7-B1E3-47C7-A124-DD27565CC934}" srcOrd="0" destOrd="0" presId="urn:microsoft.com/office/officeart/2005/8/layout/vList5"/>
    <dgm:cxn modelId="{82BF3E37-3268-47AF-8193-7C34CF45D1E9}" type="presParOf" srcId="{D99FE4B7-B1E3-47C7-A124-DD27565CC934}" destId="{B30E0C9C-8D5A-4E19-A8EA-6EECFA36B787}" srcOrd="0" destOrd="0" presId="urn:microsoft.com/office/officeart/2005/8/layout/vList5"/>
    <dgm:cxn modelId="{DBCDA0A2-E0D8-4C6D-8BA3-0D52C00EB051}" type="presParOf" srcId="{D99FE4B7-B1E3-47C7-A124-DD27565CC934}" destId="{43F2E3BA-AED2-43D2-B8BA-61853E5DCAC1}" srcOrd="1" destOrd="0" presId="urn:microsoft.com/office/officeart/2005/8/layout/vList5"/>
    <dgm:cxn modelId="{9C112C0E-01EB-42FF-A560-5B91950161DB}" type="presParOf" srcId="{2C5D10BA-5D9F-4DCF-BFA3-A4B6B3FF2DCC}" destId="{11979D04-CDB5-40B7-A340-CF708CE125BA}" srcOrd="1" destOrd="0" presId="urn:microsoft.com/office/officeart/2005/8/layout/vList5"/>
    <dgm:cxn modelId="{7609798E-E625-48C1-AE3A-187D2A7FB347}" type="presParOf" srcId="{2C5D10BA-5D9F-4DCF-BFA3-A4B6B3FF2DCC}" destId="{DE96B300-22AF-4A70-842D-65867214B992}" srcOrd="2" destOrd="0" presId="urn:microsoft.com/office/officeart/2005/8/layout/vList5"/>
    <dgm:cxn modelId="{85B38313-EC74-44DE-9DC9-98AA144FF7B2}" type="presParOf" srcId="{DE96B300-22AF-4A70-842D-65867214B992}" destId="{878593E9-4E36-491C-A4D0-75EFDC628D3A}" srcOrd="0" destOrd="0" presId="urn:microsoft.com/office/officeart/2005/8/layout/vList5"/>
    <dgm:cxn modelId="{52FC0B51-AE16-402D-BA82-01AF1F078722}" type="presParOf" srcId="{DE96B300-22AF-4A70-842D-65867214B992}" destId="{127EB5E3-7422-4553-8A15-70F062A7F2D7}" srcOrd="1" destOrd="0" presId="urn:microsoft.com/office/officeart/2005/8/layout/vList5"/>
    <dgm:cxn modelId="{89F5D3B4-59A8-4756-B9CD-EB90513A15AF}" type="presParOf" srcId="{2C5D10BA-5D9F-4DCF-BFA3-A4B6B3FF2DCC}" destId="{A2761328-BDA1-4A9C-981A-8E7C9EA18A21}" srcOrd="3" destOrd="0" presId="urn:microsoft.com/office/officeart/2005/8/layout/vList5"/>
    <dgm:cxn modelId="{E8CCE04B-B6D1-41B0-8A83-426A938297C0}" type="presParOf" srcId="{2C5D10BA-5D9F-4DCF-BFA3-A4B6B3FF2DCC}" destId="{8556EF11-6603-48CD-8EBD-6FE47C27BB52}" srcOrd="4" destOrd="0" presId="urn:microsoft.com/office/officeart/2005/8/layout/vList5"/>
    <dgm:cxn modelId="{D7F480E1-C920-4BBF-A7BC-1798077FCAF0}" type="presParOf" srcId="{8556EF11-6603-48CD-8EBD-6FE47C27BB52}" destId="{61B793D9-8C83-480C-8D52-1064AFFF97DA}" srcOrd="0" destOrd="0" presId="urn:microsoft.com/office/officeart/2005/8/layout/vList5"/>
    <dgm:cxn modelId="{858274A0-9A19-49C8-BEC3-2745C1ED12FC}" type="presParOf" srcId="{8556EF11-6603-48CD-8EBD-6FE47C27BB52}" destId="{02D6B681-8A17-430F-B091-A5A52774F179}" srcOrd="1" destOrd="0" presId="urn:microsoft.com/office/officeart/2005/8/layout/vList5"/>
    <dgm:cxn modelId="{579DE442-B1A7-4270-9992-37BFDAC2C853}" type="presParOf" srcId="{2C5D10BA-5D9F-4DCF-BFA3-A4B6B3FF2DCC}" destId="{4A4DB945-C36D-4FB4-9837-9556567D89E3}" srcOrd="5" destOrd="0" presId="urn:microsoft.com/office/officeart/2005/8/layout/vList5"/>
    <dgm:cxn modelId="{2CF3EBF3-8B99-444A-B7C3-19E91CC654AD}" type="presParOf" srcId="{2C5D10BA-5D9F-4DCF-BFA3-A4B6B3FF2DCC}" destId="{00A74538-2303-4172-B7C9-A41ABCEAAC2B}" srcOrd="6" destOrd="0" presId="urn:microsoft.com/office/officeart/2005/8/layout/vList5"/>
    <dgm:cxn modelId="{59BA8FC8-BB37-42C4-9EBC-DA6692FDFCED}" type="presParOf" srcId="{00A74538-2303-4172-B7C9-A41ABCEAAC2B}" destId="{4000C596-85FD-4E14-A9CE-C1EE162955AB}" srcOrd="0" destOrd="0" presId="urn:microsoft.com/office/officeart/2005/8/layout/vList5"/>
    <dgm:cxn modelId="{5C3F7C9B-3D51-4048-B97A-5D08CF89BE4C}" type="presParOf" srcId="{00A74538-2303-4172-B7C9-A41ABCEAAC2B}" destId="{24AED56A-1329-4E6E-94FC-20CA04B1307F}" srcOrd="1" destOrd="0" presId="urn:microsoft.com/office/officeart/2005/8/layout/vList5"/>
    <dgm:cxn modelId="{47C2403C-64E8-43EA-A62B-66AAF9FDB38E}" type="presParOf" srcId="{2C5D10BA-5D9F-4DCF-BFA3-A4B6B3FF2DCC}" destId="{C77CD997-DA04-4248-955C-05D3E6EEE20D}" srcOrd="7" destOrd="0" presId="urn:microsoft.com/office/officeart/2005/8/layout/vList5"/>
    <dgm:cxn modelId="{1828B044-88CB-43BB-86A4-B9E8C375802F}" type="presParOf" srcId="{2C5D10BA-5D9F-4DCF-BFA3-A4B6B3FF2DCC}" destId="{878088D8-B094-43DD-8FD9-7B5FE0E7AB8E}" srcOrd="8" destOrd="0" presId="urn:microsoft.com/office/officeart/2005/8/layout/vList5"/>
    <dgm:cxn modelId="{972B4F75-54A6-4041-995A-E2B7930D54FA}" type="presParOf" srcId="{878088D8-B094-43DD-8FD9-7B5FE0E7AB8E}" destId="{BC0CC8A2-D3D8-4F19-9F81-F481E41D177C}" srcOrd="0" destOrd="0" presId="urn:microsoft.com/office/officeart/2005/8/layout/vList5"/>
    <dgm:cxn modelId="{B6B4E3E4-F212-4BC6-8A0A-88202BA28AA5}" type="presParOf" srcId="{878088D8-B094-43DD-8FD9-7B5FE0E7AB8E}" destId="{BCFFF14F-42A9-47E1-BE62-9220E18A1B4C}" srcOrd="1" destOrd="0" presId="urn:microsoft.com/office/officeart/2005/8/layout/vList5"/>
    <dgm:cxn modelId="{DAE4E601-5CE0-4F2D-AAAF-5F468D49EF25}" type="presParOf" srcId="{2C5D10BA-5D9F-4DCF-BFA3-A4B6B3FF2DCC}" destId="{F66D7981-D2C8-4FB7-AC51-17F6E427E1E3}" srcOrd="9" destOrd="0" presId="urn:microsoft.com/office/officeart/2005/8/layout/vList5"/>
    <dgm:cxn modelId="{238465FA-C50D-4560-A8B1-FC93C27CDBBA}" type="presParOf" srcId="{2C5D10BA-5D9F-4DCF-BFA3-A4B6B3FF2DCC}" destId="{0A5C65EC-CCD0-48F8-8327-C41525D85FEE}" srcOrd="10" destOrd="0" presId="urn:microsoft.com/office/officeart/2005/8/layout/vList5"/>
    <dgm:cxn modelId="{9E58EA80-8370-4A99-956A-40DDC897DE7A}" type="presParOf" srcId="{0A5C65EC-CCD0-48F8-8327-C41525D85FEE}" destId="{F2F264DC-1128-48DA-9363-4DE45BE8A074}" srcOrd="0" destOrd="0" presId="urn:microsoft.com/office/officeart/2005/8/layout/vList5"/>
    <dgm:cxn modelId="{9D8BC2CD-CB25-41DD-92B1-6B297677FD46}" type="presParOf" srcId="{0A5C65EC-CCD0-48F8-8327-C41525D85FEE}" destId="{B019D396-098D-43E6-BBFC-557DF7DD3B1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BE106-CF72-4488-B374-196E3FDD4530}">
      <dsp:nvSpPr>
        <dsp:cNvPr id="0" name=""/>
        <dsp:cNvSpPr/>
      </dsp:nvSpPr>
      <dsp:spPr>
        <a:xfrm>
          <a:off x="2220551" y="468108"/>
          <a:ext cx="3174309" cy="317430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s-CL" sz="4200" kern="1200" dirty="0"/>
            <a:t>Contexto</a:t>
          </a:r>
        </a:p>
      </dsp:txBody>
      <dsp:txXfrm>
        <a:off x="2685418" y="932975"/>
        <a:ext cx="2244575" cy="2244575"/>
      </dsp:txXfrm>
    </dsp:sp>
    <dsp:sp modelId="{8BCB9F2B-EBF2-4341-88A9-9CD8D521D8D0}">
      <dsp:nvSpPr>
        <dsp:cNvPr id="0" name=""/>
        <dsp:cNvSpPr/>
      </dsp:nvSpPr>
      <dsp:spPr>
        <a:xfrm>
          <a:off x="877897" y="1851576"/>
          <a:ext cx="1587154" cy="1587154"/>
        </a:xfrm>
        <a:prstGeom prst="ellipse">
          <a:avLst/>
        </a:prstGeom>
        <a:solidFill>
          <a:schemeClr val="accent5">
            <a:alpha val="50000"/>
            <a:hueOff val="2510879"/>
            <a:satOff val="-2202"/>
            <a:lumOff val="-3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CL" sz="1300" kern="1200" dirty="0"/>
            <a:t>Datos</a:t>
          </a:r>
        </a:p>
      </dsp:txBody>
      <dsp:txXfrm>
        <a:off x="1110330" y="2084009"/>
        <a:ext cx="1122288" cy="1122288"/>
      </dsp:txXfrm>
    </dsp:sp>
    <dsp:sp modelId="{C85C99EE-E7AD-42C3-A7B4-C2FB056CBFEA}">
      <dsp:nvSpPr>
        <dsp:cNvPr id="0" name=""/>
        <dsp:cNvSpPr/>
      </dsp:nvSpPr>
      <dsp:spPr>
        <a:xfrm>
          <a:off x="2037866" y="3178320"/>
          <a:ext cx="1587154" cy="1587154"/>
        </a:xfrm>
        <a:prstGeom prst="ellipse">
          <a:avLst/>
        </a:prstGeom>
        <a:solidFill>
          <a:schemeClr val="accent5">
            <a:alpha val="50000"/>
            <a:hueOff val="5021759"/>
            <a:satOff val="-4404"/>
            <a:lumOff val="-7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CL" sz="1300" kern="1200" dirty="0"/>
            <a:t>Información</a:t>
          </a:r>
        </a:p>
      </dsp:txBody>
      <dsp:txXfrm>
        <a:off x="2270299" y="3410753"/>
        <a:ext cx="1122288" cy="1122288"/>
      </dsp:txXfrm>
    </dsp:sp>
    <dsp:sp modelId="{06331C29-CC4A-4419-AA48-71E2DF0803D0}">
      <dsp:nvSpPr>
        <dsp:cNvPr id="0" name=""/>
        <dsp:cNvSpPr/>
      </dsp:nvSpPr>
      <dsp:spPr>
        <a:xfrm>
          <a:off x="3833495" y="3226902"/>
          <a:ext cx="1587154" cy="1587154"/>
        </a:xfrm>
        <a:prstGeom prst="ellipse">
          <a:avLst/>
        </a:prstGeom>
        <a:solidFill>
          <a:schemeClr val="accent5">
            <a:alpha val="50000"/>
            <a:hueOff val="7532638"/>
            <a:satOff val="-6606"/>
            <a:lumOff val="-10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CL" sz="1300" kern="1200" dirty="0"/>
            <a:t>Conocimiento</a:t>
          </a:r>
        </a:p>
      </dsp:txBody>
      <dsp:txXfrm>
        <a:off x="4065928" y="3459335"/>
        <a:ext cx="1122288" cy="1122288"/>
      </dsp:txXfrm>
    </dsp:sp>
    <dsp:sp modelId="{2B25CF1E-F2F1-47F0-B9A1-BC45226A6AF8}">
      <dsp:nvSpPr>
        <dsp:cNvPr id="0" name=""/>
        <dsp:cNvSpPr/>
      </dsp:nvSpPr>
      <dsp:spPr>
        <a:xfrm>
          <a:off x="5102419" y="1949456"/>
          <a:ext cx="1587154" cy="1587154"/>
        </a:xfrm>
        <a:prstGeom prst="ellipse">
          <a:avLst/>
        </a:prstGeom>
        <a:solidFill>
          <a:schemeClr val="accent5">
            <a:alpha val="50000"/>
            <a:hueOff val="10043517"/>
            <a:satOff val="-8808"/>
            <a:lumOff val="-1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CL" sz="1300" kern="1200" dirty="0"/>
            <a:t>Sabiduría</a:t>
          </a:r>
        </a:p>
      </dsp:txBody>
      <dsp:txXfrm>
        <a:off x="5334852" y="2181889"/>
        <a:ext cx="1122288" cy="11222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2FECA-46D0-4247-8234-A7A6EF48BDD4}">
      <dsp:nvSpPr>
        <dsp:cNvPr id="0" name=""/>
        <dsp:cNvSpPr/>
      </dsp:nvSpPr>
      <dsp:spPr>
        <a:xfrm>
          <a:off x="3960" y="222108"/>
          <a:ext cx="2144303" cy="12865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L" sz="2300" kern="1200" dirty="0"/>
            <a:t>Guías telefónicas</a:t>
          </a:r>
        </a:p>
      </dsp:txBody>
      <dsp:txXfrm>
        <a:off x="3960" y="222108"/>
        <a:ext cx="2144303" cy="1286582"/>
      </dsp:txXfrm>
    </dsp:sp>
    <dsp:sp modelId="{CA765E04-47F2-4F90-80EA-777008A47741}">
      <dsp:nvSpPr>
        <dsp:cNvPr id="0" name=""/>
        <dsp:cNvSpPr/>
      </dsp:nvSpPr>
      <dsp:spPr>
        <a:xfrm>
          <a:off x="2362694" y="222108"/>
          <a:ext cx="2144303" cy="128658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L" sz="2300" kern="1200" dirty="0"/>
            <a:t>Archivos personales</a:t>
          </a:r>
        </a:p>
      </dsp:txBody>
      <dsp:txXfrm>
        <a:off x="2362694" y="222108"/>
        <a:ext cx="2144303" cy="1286582"/>
      </dsp:txXfrm>
    </dsp:sp>
    <dsp:sp modelId="{529E4DFC-5E0C-403F-91A9-ADDE25139D07}">
      <dsp:nvSpPr>
        <dsp:cNvPr id="0" name=""/>
        <dsp:cNvSpPr/>
      </dsp:nvSpPr>
      <dsp:spPr>
        <a:xfrm>
          <a:off x="4721429" y="222108"/>
          <a:ext cx="2144303" cy="128658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L" sz="2300" kern="1200" dirty="0"/>
            <a:t>Bibliotecas públicas</a:t>
          </a:r>
        </a:p>
      </dsp:txBody>
      <dsp:txXfrm>
        <a:off x="4721429" y="222108"/>
        <a:ext cx="2144303" cy="1286582"/>
      </dsp:txXfrm>
    </dsp:sp>
    <dsp:sp modelId="{01D63230-5C4D-4EEC-8114-613E39B82F12}">
      <dsp:nvSpPr>
        <dsp:cNvPr id="0" name=""/>
        <dsp:cNvSpPr/>
      </dsp:nvSpPr>
      <dsp:spPr>
        <a:xfrm>
          <a:off x="7080163" y="222108"/>
          <a:ext cx="2144303" cy="128658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L" sz="2300" kern="1200" dirty="0"/>
            <a:t>Registros de Transacciones</a:t>
          </a:r>
        </a:p>
      </dsp:txBody>
      <dsp:txXfrm>
        <a:off x="7080163" y="222108"/>
        <a:ext cx="2144303" cy="1286582"/>
      </dsp:txXfrm>
    </dsp:sp>
    <dsp:sp modelId="{CD7F55C4-18CD-439E-A828-E1C0D4554F0D}">
      <dsp:nvSpPr>
        <dsp:cNvPr id="0" name=""/>
        <dsp:cNvSpPr/>
      </dsp:nvSpPr>
      <dsp:spPr>
        <a:xfrm>
          <a:off x="9438897" y="222108"/>
          <a:ext cx="2144303" cy="128658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CL" sz="2300" kern="1200" dirty="0"/>
            <a:t>Historial Médico</a:t>
          </a:r>
        </a:p>
      </dsp:txBody>
      <dsp:txXfrm>
        <a:off x="9438897" y="222108"/>
        <a:ext cx="2144303" cy="12865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2FECA-46D0-4247-8234-A7A6EF48BDD4}">
      <dsp:nvSpPr>
        <dsp:cNvPr id="0" name=""/>
        <dsp:cNvSpPr/>
      </dsp:nvSpPr>
      <dsp:spPr>
        <a:xfrm>
          <a:off x="3960" y="222108"/>
          <a:ext cx="2144303" cy="12865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L" sz="2400" kern="1200" dirty="0"/>
            <a:t>ACCESS</a:t>
          </a:r>
        </a:p>
      </dsp:txBody>
      <dsp:txXfrm>
        <a:off x="3960" y="222108"/>
        <a:ext cx="2144303" cy="1286582"/>
      </dsp:txXfrm>
    </dsp:sp>
    <dsp:sp modelId="{CA765E04-47F2-4F90-80EA-777008A47741}">
      <dsp:nvSpPr>
        <dsp:cNvPr id="0" name=""/>
        <dsp:cNvSpPr/>
      </dsp:nvSpPr>
      <dsp:spPr>
        <a:xfrm>
          <a:off x="2362694" y="222108"/>
          <a:ext cx="2144303" cy="128658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L" sz="2400" kern="1200" dirty="0"/>
            <a:t>SQL-SERVER</a:t>
          </a:r>
        </a:p>
      </dsp:txBody>
      <dsp:txXfrm>
        <a:off x="2362694" y="222108"/>
        <a:ext cx="2144303" cy="1286582"/>
      </dsp:txXfrm>
    </dsp:sp>
    <dsp:sp modelId="{529E4DFC-5E0C-403F-91A9-ADDE25139D07}">
      <dsp:nvSpPr>
        <dsp:cNvPr id="0" name=""/>
        <dsp:cNvSpPr/>
      </dsp:nvSpPr>
      <dsp:spPr>
        <a:xfrm>
          <a:off x="4721429" y="222108"/>
          <a:ext cx="2144303" cy="128658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L" sz="2400" kern="1200" dirty="0"/>
            <a:t>MYSQL</a:t>
          </a:r>
        </a:p>
      </dsp:txBody>
      <dsp:txXfrm>
        <a:off x="4721429" y="222108"/>
        <a:ext cx="2144303" cy="1286582"/>
      </dsp:txXfrm>
    </dsp:sp>
    <dsp:sp modelId="{01D63230-5C4D-4EEC-8114-613E39B82F12}">
      <dsp:nvSpPr>
        <dsp:cNvPr id="0" name=""/>
        <dsp:cNvSpPr/>
      </dsp:nvSpPr>
      <dsp:spPr>
        <a:xfrm>
          <a:off x="7080163" y="222108"/>
          <a:ext cx="2144303" cy="128658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L" sz="2400" kern="1200" dirty="0"/>
            <a:t>ORACLE</a:t>
          </a:r>
        </a:p>
      </dsp:txBody>
      <dsp:txXfrm>
        <a:off x="7080163" y="222108"/>
        <a:ext cx="2144303" cy="1286582"/>
      </dsp:txXfrm>
    </dsp:sp>
    <dsp:sp modelId="{CD7F55C4-18CD-439E-A828-E1C0D4554F0D}">
      <dsp:nvSpPr>
        <dsp:cNvPr id="0" name=""/>
        <dsp:cNvSpPr/>
      </dsp:nvSpPr>
      <dsp:spPr>
        <a:xfrm>
          <a:off x="9438897" y="222108"/>
          <a:ext cx="2144303" cy="128658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L" sz="2400" kern="1200" dirty="0"/>
            <a:t>SYBASE</a:t>
          </a:r>
        </a:p>
      </dsp:txBody>
      <dsp:txXfrm>
        <a:off x="9438897" y="222108"/>
        <a:ext cx="2144303" cy="12865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CCE98-B4FF-4486-92D7-6F423D4EBF56}">
      <dsp:nvSpPr>
        <dsp:cNvPr id="0" name=""/>
        <dsp:cNvSpPr/>
      </dsp:nvSpPr>
      <dsp:spPr>
        <a:xfrm rot="5400000">
          <a:off x="7044851" y="-3391621"/>
          <a:ext cx="1043516" cy="8093062"/>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just" defTabSz="800100">
            <a:lnSpc>
              <a:spcPct val="90000"/>
            </a:lnSpc>
            <a:spcBef>
              <a:spcPct val="0"/>
            </a:spcBef>
            <a:spcAft>
              <a:spcPct val="15000"/>
            </a:spcAft>
            <a:buChar char="•"/>
          </a:pPr>
          <a:r>
            <a:rPr lang="es-CL" sz="1800" kern="1200" dirty="0"/>
            <a:t>Es la persona encargada de establecer las políticas de seguridad y del acceso concurrente.</a:t>
          </a:r>
        </a:p>
      </dsp:txBody>
      <dsp:txXfrm rot="-5400000">
        <a:off x="3520078" y="184092"/>
        <a:ext cx="8042122" cy="941636"/>
      </dsp:txXfrm>
    </dsp:sp>
    <dsp:sp modelId="{87DDC7E8-8693-47AC-8776-CBAC88841094}">
      <dsp:nvSpPr>
        <dsp:cNvPr id="0" name=""/>
        <dsp:cNvSpPr/>
      </dsp:nvSpPr>
      <dsp:spPr>
        <a:xfrm>
          <a:off x="1730" y="2711"/>
          <a:ext cx="3518347" cy="13043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s-CL" sz="3300" kern="1200" dirty="0"/>
            <a:t>Administrador de BD</a:t>
          </a:r>
        </a:p>
      </dsp:txBody>
      <dsp:txXfrm>
        <a:off x="65405" y="66386"/>
        <a:ext cx="3390997" cy="1177045"/>
      </dsp:txXfrm>
    </dsp:sp>
    <dsp:sp modelId="{324DFD18-40B7-4E5C-A6BC-B4EF75DE69D7}">
      <dsp:nvSpPr>
        <dsp:cNvPr id="0" name=""/>
        <dsp:cNvSpPr/>
      </dsp:nvSpPr>
      <dsp:spPr>
        <a:xfrm rot="5400000">
          <a:off x="7044851" y="-2022005"/>
          <a:ext cx="1043516" cy="8093062"/>
        </a:xfrm>
        <a:prstGeom prst="round2SameRect">
          <a:avLst/>
        </a:prstGeom>
        <a:solidFill>
          <a:schemeClr val="accent5">
            <a:tint val="40000"/>
            <a:alpha val="90000"/>
            <a:hueOff val="3620215"/>
            <a:satOff val="-8108"/>
            <a:lumOff val="-1114"/>
            <a:alphaOff val="0"/>
          </a:schemeClr>
        </a:solidFill>
        <a:ln w="12700" cap="flat" cmpd="sng" algn="ctr">
          <a:solidFill>
            <a:schemeClr val="accent5">
              <a:tint val="40000"/>
              <a:alpha val="90000"/>
              <a:hueOff val="3620215"/>
              <a:satOff val="-8108"/>
              <a:lumOff val="-11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just" defTabSz="800100">
            <a:lnSpc>
              <a:spcPct val="90000"/>
            </a:lnSpc>
            <a:spcBef>
              <a:spcPct val="0"/>
            </a:spcBef>
            <a:spcAft>
              <a:spcPct val="15000"/>
            </a:spcAft>
            <a:buChar char="•"/>
          </a:pPr>
          <a:r>
            <a:rPr lang="es-CL" sz="1800" kern="1200" dirty="0"/>
            <a:t>Aquellos que diseñan la base de datos, identificando datos, relaciones entre ellos, restricciones sobre los datos y sobre las relaciones. También deben tener conocimientos sobre los datos de la empresa y sus reglas de negocio.</a:t>
          </a:r>
        </a:p>
      </dsp:txBody>
      <dsp:txXfrm rot="-5400000">
        <a:off x="3520078" y="1553708"/>
        <a:ext cx="8042122" cy="941636"/>
      </dsp:txXfrm>
    </dsp:sp>
    <dsp:sp modelId="{4FE22655-C222-4176-A511-00CB860E49FF}">
      <dsp:nvSpPr>
        <dsp:cNvPr id="0" name=""/>
        <dsp:cNvSpPr/>
      </dsp:nvSpPr>
      <dsp:spPr>
        <a:xfrm>
          <a:off x="1730" y="1372327"/>
          <a:ext cx="3518347" cy="1304395"/>
        </a:xfrm>
        <a:prstGeom prst="roundRect">
          <a:avLst/>
        </a:prstGeom>
        <a:solidFill>
          <a:schemeClr val="accent5">
            <a:hueOff val="3347839"/>
            <a:satOff val="-2936"/>
            <a:lumOff val="-48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s-CL" sz="3300" kern="1200" dirty="0"/>
            <a:t>Diseñador de BD</a:t>
          </a:r>
        </a:p>
      </dsp:txBody>
      <dsp:txXfrm>
        <a:off x="65405" y="1436002"/>
        <a:ext cx="3390997" cy="1177045"/>
      </dsp:txXfrm>
    </dsp:sp>
    <dsp:sp modelId="{A5F995D7-D1F3-43D2-9BA5-63D66C4C6D39}">
      <dsp:nvSpPr>
        <dsp:cNvPr id="0" name=""/>
        <dsp:cNvSpPr/>
      </dsp:nvSpPr>
      <dsp:spPr>
        <a:xfrm rot="5400000">
          <a:off x="7044851" y="-652389"/>
          <a:ext cx="1043516" cy="8093062"/>
        </a:xfrm>
        <a:prstGeom prst="round2SameRect">
          <a:avLst/>
        </a:prstGeom>
        <a:solidFill>
          <a:schemeClr val="accent5">
            <a:tint val="40000"/>
            <a:alpha val="90000"/>
            <a:hueOff val="7240431"/>
            <a:satOff val="-16215"/>
            <a:lumOff val="-2229"/>
            <a:alphaOff val="0"/>
          </a:schemeClr>
        </a:solidFill>
        <a:ln w="12700" cap="flat" cmpd="sng" algn="ctr">
          <a:solidFill>
            <a:schemeClr val="accent5">
              <a:tint val="40000"/>
              <a:alpha val="90000"/>
              <a:hueOff val="7240431"/>
              <a:satOff val="-16215"/>
              <a:lumOff val="-22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just" defTabSz="800100">
            <a:lnSpc>
              <a:spcPct val="90000"/>
            </a:lnSpc>
            <a:spcBef>
              <a:spcPct val="0"/>
            </a:spcBef>
            <a:spcAft>
              <a:spcPct val="15000"/>
            </a:spcAft>
            <a:buChar char="•"/>
          </a:pPr>
          <a:r>
            <a:rPr lang="es-CL" sz="1800" kern="1200" dirty="0"/>
            <a:t>Encargados de implementar los programas de aplicación que servirán a los usuarios finales. Los mismos que permitirán insertar, modificar, eliminar y consultar datos.</a:t>
          </a:r>
        </a:p>
      </dsp:txBody>
      <dsp:txXfrm rot="-5400000">
        <a:off x="3520078" y="2923324"/>
        <a:ext cx="8042122" cy="941636"/>
      </dsp:txXfrm>
    </dsp:sp>
    <dsp:sp modelId="{C4928700-CB7F-453E-85F6-C6C254E9C761}">
      <dsp:nvSpPr>
        <dsp:cNvPr id="0" name=""/>
        <dsp:cNvSpPr/>
      </dsp:nvSpPr>
      <dsp:spPr>
        <a:xfrm>
          <a:off x="1730" y="2741943"/>
          <a:ext cx="3518347" cy="1304395"/>
        </a:xfrm>
        <a:prstGeom prst="roundRect">
          <a:avLst/>
        </a:prstGeom>
        <a:solidFill>
          <a:schemeClr val="accent5">
            <a:hueOff val="6695678"/>
            <a:satOff val="-5872"/>
            <a:lumOff val="-96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s-CL" sz="3300" kern="1200" dirty="0"/>
            <a:t>Programadores de Aplicaciones</a:t>
          </a:r>
        </a:p>
      </dsp:txBody>
      <dsp:txXfrm>
        <a:off x="65405" y="2805618"/>
        <a:ext cx="3390997" cy="1177045"/>
      </dsp:txXfrm>
    </dsp:sp>
    <dsp:sp modelId="{28DF15F1-FC24-41D7-892C-87594239D865}">
      <dsp:nvSpPr>
        <dsp:cNvPr id="0" name=""/>
        <dsp:cNvSpPr/>
      </dsp:nvSpPr>
      <dsp:spPr>
        <a:xfrm rot="5400000">
          <a:off x="7044851" y="717225"/>
          <a:ext cx="1043516" cy="8093062"/>
        </a:xfrm>
        <a:prstGeom prst="round2SameRect">
          <a:avLst/>
        </a:prstGeom>
        <a:solidFill>
          <a:schemeClr val="accent5">
            <a:tint val="40000"/>
            <a:alpha val="90000"/>
            <a:hueOff val="10860645"/>
            <a:satOff val="-24323"/>
            <a:lumOff val="-3343"/>
            <a:alphaOff val="0"/>
          </a:schemeClr>
        </a:solidFill>
        <a:ln w="12700" cap="flat" cmpd="sng" algn="ctr">
          <a:solidFill>
            <a:schemeClr val="accent5">
              <a:tint val="40000"/>
              <a:alpha val="90000"/>
              <a:hueOff val="10860645"/>
              <a:satOff val="-24323"/>
              <a:lumOff val="-33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CL" sz="1800" kern="1200" dirty="0"/>
            <a:t>Las personas que usan los datos para realizar sus labores.</a:t>
          </a:r>
        </a:p>
      </dsp:txBody>
      <dsp:txXfrm rot="-5400000">
        <a:off x="3520078" y="4292938"/>
        <a:ext cx="8042122" cy="941636"/>
      </dsp:txXfrm>
    </dsp:sp>
    <dsp:sp modelId="{F43B6508-B127-409F-B346-9C27CBDF7476}">
      <dsp:nvSpPr>
        <dsp:cNvPr id="0" name=""/>
        <dsp:cNvSpPr/>
      </dsp:nvSpPr>
      <dsp:spPr>
        <a:xfrm>
          <a:off x="1730" y="4111559"/>
          <a:ext cx="3518347" cy="1304395"/>
        </a:xfrm>
        <a:prstGeom prst="roundRect">
          <a:avLst/>
        </a:prstGeom>
        <a:solidFill>
          <a:schemeClr val="accent5">
            <a:hueOff val="10043517"/>
            <a:satOff val="-8808"/>
            <a:lumOff val="-1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s-CL" sz="3300" kern="1200" dirty="0"/>
            <a:t>Usuarios Finales</a:t>
          </a:r>
        </a:p>
      </dsp:txBody>
      <dsp:txXfrm>
        <a:off x="65405" y="4175234"/>
        <a:ext cx="3390997" cy="11770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2E3BA-AED2-43D2-B8BA-61853E5DCAC1}">
      <dsp:nvSpPr>
        <dsp:cNvPr id="0" name=""/>
        <dsp:cNvSpPr/>
      </dsp:nvSpPr>
      <dsp:spPr>
        <a:xfrm rot="5400000">
          <a:off x="6687351" y="-3727866"/>
          <a:ext cx="976665" cy="8681641"/>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just" defTabSz="755650">
            <a:lnSpc>
              <a:spcPct val="90000"/>
            </a:lnSpc>
            <a:spcBef>
              <a:spcPct val="0"/>
            </a:spcBef>
            <a:spcAft>
              <a:spcPct val="15000"/>
            </a:spcAft>
            <a:buChar char="•"/>
          </a:pPr>
          <a:r>
            <a:rPr lang="es-CL" sz="1700" kern="1200" dirty="0"/>
            <a:t>Los datos se organiza en segmentos con una forma similar a la de un árbol invertido, en donde el nodo padre puede tener varios nodos hijos.</a:t>
          </a:r>
        </a:p>
      </dsp:txBody>
      <dsp:txXfrm rot="-5400000">
        <a:off x="2834864" y="172298"/>
        <a:ext cx="8633964" cy="881311"/>
      </dsp:txXfrm>
    </dsp:sp>
    <dsp:sp modelId="{B30E0C9C-8D5A-4E19-A8EA-6EECFA36B787}">
      <dsp:nvSpPr>
        <dsp:cNvPr id="0" name=""/>
        <dsp:cNvSpPr/>
      </dsp:nvSpPr>
      <dsp:spPr>
        <a:xfrm>
          <a:off x="1384" y="2538"/>
          <a:ext cx="2833478" cy="12208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s-CL" sz="3200" kern="1200" dirty="0"/>
            <a:t>BD Jerárquicas</a:t>
          </a:r>
        </a:p>
      </dsp:txBody>
      <dsp:txXfrm>
        <a:off x="60980" y="62134"/>
        <a:ext cx="2714286" cy="1101639"/>
      </dsp:txXfrm>
    </dsp:sp>
    <dsp:sp modelId="{127EB5E3-7422-4553-8A15-70F062A7F2D7}">
      <dsp:nvSpPr>
        <dsp:cNvPr id="0" name=""/>
        <dsp:cNvSpPr/>
      </dsp:nvSpPr>
      <dsp:spPr>
        <a:xfrm rot="5400000">
          <a:off x="6687351" y="-2445993"/>
          <a:ext cx="976665" cy="8681641"/>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just" defTabSz="755650">
            <a:lnSpc>
              <a:spcPct val="90000"/>
            </a:lnSpc>
            <a:spcBef>
              <a:spcPct val="0"/>
            </a:spcBef>
            <a:spcAft>
              <a:spcPct val="15000"/>
            </a:spcAft>
            <a:buChar char="•"/>
          </a:pPr>
          <a:r>
            <a:rPr lang="es-CL" sz="1700" kern="1200" dirty="0"/>
            <a:t>Éste modelo es ligeramente distinto al modelo jerárquico; su diferencia fundamental radica en la modificación del concepto de nodo: se permite que un mismo nodo tenga varios padres (posibilidad no permitida en el modelo jerárquico).</a:t>
          </a:r>
        </a:p>
      </dsp:txBody>
      <dsp:txXfrm rot="-5400000">
        <a:off x="2834864" y="1454171"/>
        <a:ext cx="8633964" cy="881311"/>
      </dsp:txXfrm>
    </dsp:sp>
    <dsp:sp modelId="{878593E9-4E36-491C-A4D0-75EFDC628D3A}">
      <dsp:nvSpPr>
        <dsp:cNvPr id="0" name=""/>
        <dsp:cNvSpPr/>
      </dsp:nvSpPr>
      <dsp:spPr>
        <a:xfrm>
          <a:off x="1384" y="1284411"/>
          <a:ext cx="2833478" cy="122083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s-CL" sz="3200" kern="1200" dirty="0"/>
            <a:t>BD de red</a:t>
          </a:r>
        </a:p>
      </dsp:txBody>
      <dsp:txXfrm>
        <a:off x="60980" y="1344007"/>
        <a:ext cx="2714286" cy="1101639"/>
      </dsp:txXfrm>
    </dsp:sp>
    <dsp:sp modelId="{02D6B681-8A17-430F-B091-A5A52774F179}">
      <dsp:nvSpPr>
        <dsp:cNvPr id="0" name=""/>
        <dsp:cNvSpPr/>
      </dsp:nvSpPr>
      <dsp:spPr>
        <a:xfrm rot="5400000">
          <a:off x="6687351" y="-1164120"/>
          <a:ext cx="976665" cy="8681641"/>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just" defTabSz="755650">
            <a:lnSpc>
              <a:spcPct val="90000"/>
            </a:lnSpc>
            <a:spcBef>
              <a:spcPct val="0"/>
            </a:spcBef>
            <a:spcAft>
              <a:spcPct val="15000"/>
            </a:spcAft>
            <a:buChar char="•"/>
          </a:pPr>
          <a:r>
            <a:rPr lang="es-CL" sz="1700" kern="1200" dirty="0"/>
            <a:t>Éste es el modelo más utilizado en la actualidad para modelar problemas reales y administrar datos dinámicamente. Su idea fundamental es el uso de "relaciones".</a:t>
          </a:r>
        </a:p>
      </dsp:txBody>
      <dsp:txXfrm rot="-5400000">
        <a:off x="2834864" y="2736044"/>
        <a:ext cx="8633964" cy="881311"/>
      </dsp:txXfrm>
    </dsp:sp>
    <dsp:sp modelId="{61B793D9-8C83-480C-8D52-1064AFFF97DA}">
      <dsp:nvSpPr>
        <dsp:cNvPr id="0" name=""/>
        <dsp:cNvSpPr/>
      </dsp:nvSpPr>
      <dsp:spPr>
        <a:xfrm>
          <a:off x="1384" y="2566284"/>
          <a:ext cx="2833478" cy="122083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s-CL" sz="3200" kern="1200" dirty="0"/>
            <a:t>BD Entidad-Relación</a:t>
          </a:r>
        </a:p>
      </dsp:txBody>
      <dsp:txXfrm>
        <a:off x="60980" y="2625880"/>
        <a:ext cx="2714286" cy="1101639"/>
      </dsp:txXfrm>
    </dsp:sp>
    <dsp:sp modelId="{24AED56A-1329-4E6E-94FC-20CA04B1307F}">
      <dsp:nvSpPr>
        <dsp:cNvPr id="0" name=""/>
        <dsp:cNvSpPr/>
      </dsp:nvSpPr>
      <dsp:spPr>
        <a:xfrm rot="5400000">
          <a:off x="6687351" y="117752"/>
          <a:ext cx="976665" cy="8681641"/>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just" defTabSz="755650">
            <a:lnSpc>
              <a:spcPct val="90000"/>
            </a:lnSpc>
            <a:spcBef>
              <a:spcPct val="0"/>
            </a:spcBef>
            <a:spcAft>
              <a:spcPct val="15000"/>
            </a:spcAft>
            <a:buChar char="•"/>
          </a:pPr>
          <a:r>
            <a:rPr lang="es-CL" sz="1700" kern="1200" dirty="0"/>
            <a:t>Este modelo se basa en la teoría orientada a objetos y maneja la persistencia y almacenamiento de los objetos dentro de ella como objetos completos (estado y comportamiento).</a:t>
          </a:r>
        </a:p>
      </dsp:txBody>
      <dsp:txXfrm rot="-5400000">
        <a:off x="2834864" y="4017917"/>
        <a:ext cx="8633964" cy="881311"/>
      </dsp:txXfrm>
    </dsp:sp>
    <dsp:sp modelId="{4000C596-85FD-4E14-A9CE-C1EE162955AB}">
      <dsp:nvSpPr>
        <dsp:cNvPr id="0" name=""/>
        <dsp:cNvSpPr/>
      </dsp:nvSpPr>
      <dsp:spPr>
        <a:xfrm>
          <a:off x="1384" y="3848157"/>
          <a:ext cx="2833478" cy="122083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s-CL" sz="3200" kern="1200" dirty="0"/>
            <a:t>BD Orientada a Objetos</a:t>
          </a:r>
        </a:p>
      </dsp:txBody>
      <dsp:txXfrm>
        <a:off x="60980" y="3907753"/>
        <a:ext cx="2714286" cy="11016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046A5-D90C-4E6B-AE28-32AC69C97FC6}">
      <dsp:nvSpPr>
        <dsp:cNvPr id="0" name=""/>
        <dsp:cNvSpPr/>
      </dsp:nvSpPr>
      <dsp:spPr>
        <a:xfrm>
          <a:off x="0" y="839952"/>
          <a:ext cx="3009347" cy="18056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CL" sz="2900" kern="1200" dirty="0"/>
            <a:t>Una colección de estructuras de datos</a:t>
          </a:r>
        </a:p>
      </dsp:txBody>
      <dsp:txXfrm>
        <a:off x="0" y="839952"/>
        <a:ext cx="3009347" cy="1805608"/>
      </dsp:txXfrm>
    </dsp:sp>
    <dsp:sp modelId="{432BCC51-A8C9-4087-9327-946DACA180F2}">
      <dsp:nvSpPr>
        <dsp:cNvPr id="0" name=""/>
        <dsp:cNvSpPr/>
      </dsp:nvSpPr>
      <dsp:spPr>
        <a:xfrm>
          <a:off x="3310282" y="839952"/>
          <a:ext cx="3009347" cy="180560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CL" sz="2900" kern="1200" dirty="0"/>
            <a:t>Una colección de operadores o reglas de inferencia</a:t>
          </a:r>
        </a:p>
      </dsp:txBody>
      <dsp:txXfrm>
        <a:off x="3310282" y="839952"/>
        <a:ext cx="3009347" cy="1805608"/>
      </dsp:txXfrm>
    </dsp:sp>
    <dsp:sp modelId="{7DA44BEC-AA9C-403F-9064-F879CBCAA707}">
      <dsp:nvSpPr>
        <dsp:cNvPr id="0" name=""/>
        <dsp:cNvSpPr/>
      </dsp:nvSpPr>
      <dsp:spPr>
        <a:xfrm>
          <a:off x="6620565" y="839952"/>
          <a:ext cx="3009347" cy="180560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s-CL" sz="2900" kern="1200" dirty="0"/>
            <a:t>Una colección de reglas generales de integridad</a:t>
          </a:r>
        </a:p>
      </dsp:txBody>
      <dsp:txXfrm>
        <a:off x="6620565" y="839952"/>
        <a:ext cx="3009347" cy="18056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2E3BA-AED2-43D2-B8BA-61853E5DCAC1}">
      <dsp:nvSpPr>
        <dsp:cNvPr id="0" name=""/>
        <dsp:cNvSpPr/>
      </dsp:nvSpPr>
      <dsp:spPr>
        <a:xfrm rot="5400000">
          <a:off x="6541454" y="-4031602"/>
          <a:ext cx="732269" cy="8981686"/>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s-CL" sz="1200" b="0" i="0" kern="1200" dirty="0"/>
            <a:t>Se trata de un objeto del que se recoge información de interés de cara a la base de datos. Gráficamente se representan mediante un rectángulo. Un ejemplo seria la entidad banco, donde se recogerían los datos relativos a ese banco, como puede ser el nombre, el número de sucursal, la dirección, etc. Cuando se implementa la BD, las entidades corresponden a las tablas de la BD.</a:t>
          </a:r>
          <a:endParaRPr lang="es-CL" sz="1200" kern="1200" dirty="0"/>
        </a:p>
      </dsp:txBody>
      <dsp:txXfrm rot="-5400000">
        <a:off x="2416746" y="128852"/>
        <a:ext cx="8945940" cy="660777"/>
      </dsp:txXfrm>
    </dsp:sp>
    <dsp:sp modelId="{B30E0C9C-8D5A-4E19-A8EA-6EECFA36B787}">
      <dsp:nvSpPr>
        <dsp:cNvPr id="0" name=""/>
        <dsp:cNvSpPr/>
      </dsp:nvSpPr>
      <dsp:spPr>
        <a:xfrm>
          <a:off x="117967" y="1572"/>
          <a:ext cx="2298779" cy="91533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s-CL" sz="2600" kern="1200" dirty="0"/>
            <a:t>Entidades</a:t>
          </a:r>
        </a:p>
      </dsp:txBody>
      <dsp:txXfrm>
        <a:off x="162650" y="46255"/>
        <a:ext cx="2209413" cy="825970"/>
      </dsp:txXfrm>
    </dsp:sp>
    <dsp:sp modelId="{127EB5E3-7422-4553-8A15-70F062A7F2D7}">
      <dsp:nvSpPr>
        <dsp:cNvPr id="0" name=""/>
        <dsp:cNvSpPr/>
      </dsp:nvSpPr>
      <dsp:spPr>
        <a:xfrm rot="5400000">
          <a:off x="6541454" y="-3070498"/>
          <a:ext cx="732269" cy="8981686"/>
        </a:xfrm>
        <a:prstGeom prst="round2SameRect">
          <a:avLst/>
        </a:prstGeom>
        <a:solidFill>
          <a:schemeClr val="accent4">
            <a:tint val="40000"/>
            <a:alpha val="90000"/>
            <a:hueOff val="-74783"/>
            <a:satOff val="-3734"/>
            <a:lumOff val="-470"/>
            <a:alphaOff val="0"/>
          </a:schemeClr>
        </a:solidFill>
        <a:ln w="12700" cap="flat" cmpd="sng" algn="ctr">
          <a:solidFill>
            <a:schemeClr val="accent4">
              <a:tint val="40000"/>
              <a:alpha val="90000"/>
              <a:hueOff val="-74783"/>
              <a:satOff val="-3734"/>
              <a:lumOff val="-4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s-CL" sz="1200" b="0" i="0" kern="1200" dirty="0"/>
            <a:t>Podemos definir la relación como una asociación de dos o más entidades. A cada relación se le asigna un nombre para poder distinguirla de las demás y saber su función dentro del modelo entidad-relación.</a:t>
          </a:r>
          <a:endParaRPr lang="es-CL" sz="1200" kern="1200" dirty="0"/>
        </a:p>
      </dsp:txBody>
      <dsp:txXfrm rot="-5400000">
        <a:off x="2416746" y="1089956"/>
        <a:ext cx="8945940" cy="660777"/>
      </dsp:txXfrm>
    </dsp:sp>
    <dsp:sp modelId="{878593E9-4E36-491C-A4D0-75EFDC628D3A}">
      <dsp:nvSpPr>
        <dsp:cNvPr id="0" name=""/>
        <dsp:cNvSpPr/>
      </dsp:nvSpPr>
      <dsp:spPr>
        <a:xfrm>
          <a:off x="117967" y="962675"/>
          <a:ext cx="2298779" cy="915336"/>
        </a:xfrm>
        <a:prstGeom prst="roundRect">
          <a:avLst/>
        </a:prstGeom>
        <a:solidFill>
          <a:schemeClr val="accent4">
            <a:hueOff val="-59047"/>
            <a:satOff val="-1941"/>
            <a:lumOff val="-2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s-CL" sz="2600" kern="1200" dirty="0"/>
            <a:t>Relación</a:t>
          </a:r>
        </a:p>
      </dsp:txBody>
      <dsp:txXfrm>
        <a:off x="162650" y="1007358"/>
        <a:ext cx="2209413" cy="825970"/>
      </dsp:txXfrm>
    </dsp:sp>
    <dsp:sp modelId="{02D6B681-8A17-430F-B091-A5A52774F179}">
      <dsp:nvSpPr>
        <dsp:cNvPr id="0" name=""/>
        <dsp:cNvSpPr/>
      </dsp:nvSpPr>
      <dsp:spPr>
        <a:xfrm rot="5400000">
          <a:off x="6541454" y="-2109395"/>
          <a:ext cx="732269" cy="8981686"/>
        </a:xfrm>
        <a:prstGeom prst="round2SameRect">
          <a:avLst/>
        </a:prstGeom>
        <a:solidFill>
          <a:schemeClr val="accent4">
            <a:tint val="40000"/>
            <a:alpha val="90000"/>
            <a:hueOff val="-149566"/>
            <a:satOff val="-7468"/>
            <a:lumOff val="-939"/>
            <a:alphaOff val="0"/>
          </a:schemeClr>
        </a:solidFill>
        <a:ln w="12700" cap="flat" cmpd="sng" algn="ctr">
          <a:solidFill>
            <a:schemeClr val="accent4">
              <a:tint val="40000"/>
              <a:alpha val="90000"/>
              <a:hueOff val="-149566"/>
              <a:satOff val="-7468"/>
              <a:lumOff val="-9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s-CL" sz="1200" b="0" i="0" kern="1200" dirty="0"/>
            <a:t>Se define como cada una de las propiedades de una entidad o relación. Cada atributo tiene un nombre y todos los posibles valores que puede tener. Correspondería a los campos de una tabla.</a:t>
          </a:r>
          <a:endParaRPr lang="es-CL" sz="1200" kern="1200" dirty="0"/>
        </a:p>
      </dsp:txBody>
      <dsp:txXfrm rot="-5400000">
        <a:off x="2416746" y="2051059"/>
        <a:ext cx="8945940" cy="660777"/>
      </dsp:txXfrm>
    </dsp:sp>
    <dsp:sp modelId="{61B793D9-8C83-480C-8D52-1064AFFF97DA}">
      <dsp:nvSpPr>
        <dsp:cNvPr id="0" name=""/>
        <dsp:cNvSpPr/>
      </dsp:nvSpPr>
      <dsp:spPr>
        <a:xfrm>
          <a:off x="117967" y="1923779"/>
          <a:ext cx="2298779" cy="915336"/>
        </a:xfrm>
        <a:prstGeom prst="roundRect">
          <a:avLst/>
        </a:prstGeom>
        <a:solidFill>
          <a:schemeClr val="accent4">
            <a:hueOff val="-118094"/>
            <a:satOff val="-3881"/>
            <a:lumOff val="-4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s-CL" sz="2600" kern="1200" dirty="0"/>
            <a:t>Atributo</a:t>
          </a:r>
        </a:p>
      </dsp:txBody>
      <dsp:txXfrm>
        <a:off x="162650" y="1968462"/>
        <a:ext cx="2209413" cy="825970"/>
      </dsp:txXfrm>
    </dsp:sp>
    <dsp:sp modelId="{24AED56A-1329-4E6E-94FC-20CA04B1307F}">
      <dsp:nvSpPr>
        <dsp:cNvPr id="0" name=""/>
        <dsp:cNvSpPr/>
      </dsp:nvSpPr>
      <dsp:spPr>
        <a:xfrm rot="5400000">
          <a:off x="6541454" y="-1148291"/>
          <a:ext cx="732269" cy="8981686"/>
        </a:xfrm>
        <a:prstGeom prst="round2SameRect">
          <a:avLst/>
        </a:prstGeom>
        <a:solidFill>
          <a:schemeClr val="accent4">
            <a:tint val="40000"/>
            <a:alpha val="90000"/>
            <a:hueOff val="-224350"/>
            <a:satOff val="-11202"/>
            <a:lumOff val="-1409"/>
            <a:alphaOff val="0"/>
          </a:schemeClr>
        </a:solidFill>
        <a:ln w="12700" cap="flat" cmpd="sng" algn="ctr">
          <a:solidFill>
            <a:schemeClr val="accent4">
              <a:tint val="40000"/>
              <a:alpha val="90000"/>
              <a:hueOff val="-224350"/>
              <a:satOff val="-11202"/>
              <a:lumOff val="-14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s-CL" sz="1200" b="0" i="0" kern="1200" dirty="0"/>
            <a:t>Corresponde al tipo de correspondencia entre dos relaciones: Uno a uno (1:1), a cada ocurrencia de una entidad le corresponde como máximo una ocurrencia de la otra entidad relacionada. Uno a Muchos (1:N), a cada ocurrencia de la entidad A le pueden corresponder varias de la entidad B. Muchos a muchos (N:M), cada ocurrencia de una entidad puede contener varias de la otra entidad relacionada y viceversa.</a:t>
          </a:r>
          <a:endParaRPr lang="es-CL" sz="1200" kern="1200" dirty="0"/>
        </a:p>
      </dsp:txBody>
      <dsp:txXfrm rot="-5400000">
        <a:off x="2416746" y="3012163"/>
        <a:ext cx="8945940" cy="660777"/>
      </dsp:txXfrm>
    </dsp:sp>
    <dsp:sp modelId="{4000C596-85FD-4E14-A9CE-C1EE162955AB}">
      <dsp:nvSpPr>
        <dsp:cNvPr id="0" name=""/>
        <dsp:cNvSpPr/>
      </dsp:nvSpPr>
      <dsp:spPr>
        <a:xfrm>
          <a:off x="117967" y="2884883"/>
          <a:ext cx="2298779" cy="915336"/>
        </a:xfrm>
        <a:prstGeom prst="roundRect">
          <a:avLst/>
        </a:prstGeom>
        <a:solidFill>
          <a:schemeClr val="accent4">
            <a:hueOff val="-177141"/>
            <a:satOff val="-5822"/>
            <a:lumOff val="-6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s-CL" sz="2600" kern="1200" dirty="0" err="1"/>
            <a:t>Cardinalidad</a:t>
          </a:r>
          <a:endParaRPr lang="es-CL" sz="2600" kern="1200" dirty="0"/>
        </a:p>
      </dsp:txBody>
      <dsp:txXfrm>
        <a:off x="162650" y="2929566"/>
        <a:ext cx="2209413" cy="825970"/>
      </dsp:txXfrm>
    </dsp:sp>
    <dsp:sp modelId="{BCFFF14F-42A9-47E1-BE62-9220E18A1B4C}">
      <dsp:nvSpPr>
        <dsp:cNvPr id="0" name=""/>
        <dsp:cNvSpPr/>
      </dsp:nvSpPr>
      <dsp:spPr>
        <a:xfrm rot="5400000">
          <a:off x="6518270" y="-170345"/>
          <a:ext cx="732269" cy="8948003"/>
        </a:xfrm>
        <a:prstGeom prst="round2SameRect">
          <a:avLst/>
        </a:prstGeom>
        <a:solidFill>
          <a:schemeClr val="accent4">
            <a:tint val="40000"/>
            <a:alpha val="90000"/>
            <a:hueOff val="-299133"/>
            <a:satOff val="-14936"/>
            <a:lumOff val="-1878"/>
            <a:alphaOff val="0"/>
          </a:schemeClr>
        </a:solidFill>
        <a:ln w="12700" cap="flat" cmpd="sng" algn="ctr">
          <a:solidFill>
            <a:schemeClr val="accent4">
              <a:tint val="40000"/>
              <a:alpha val="90000"/>
              <a:hueOff val="-299133"/>
              <a:satOff val="-14936"/>
              <a:lumOff val="-187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CL" sz="1200" kern="1200" dirty="0"/>
            <a:t>Atributo que permite identificar de manera única a un elemento dentro de una entidad. Por ejemplo el </a:t>
          </a:r>
          <a:r>
            <a:rPr lang="es-CL" sz="1200" kern="1200" dirty="0" err="1"/>
            <a:t>rut</a:t>
          </a:r>
          <a:r>
            <a:rPr lang="es-CL" sz="1200" kern="1200" dirty="0"/>
            <a:t> en la entidad o tabla empleados.</a:t>
          </a:r>
        </a:p>
      </dsp:txBody>
      <dsp:txXfrm rot="-5400000">
        <a:off x="2410403" y="3973268"/>
        <a:ext cx="8912257" cy="660777"/>
      </dsp:txXfrm>
    </dsp:sp>
    <dsp:sp modelId="{BC0CC8A2-D3D8-4F19-9F81-F481E41D177C}">
      <dsp:nvSpPr>
        <dsp:cNvPr id="0" name=""/>
        <dsp:cNvSpPr/>
      </dsp:nvSpPr>
      <dsp:spPr>
        <a:xfrm>
          <a:off x="117967" y="3845987"/>
          <a:ext cx="2292436" cy="915336"/>
        </a:xfrm>
        <a:prstGeom prst="roundRect">
          <a:avLst/>
        </a:prstGeom>
        <a:solidFill>
          <a:schemeClr val="accent4">
            <a:hueOff val="-236188"/>
            <a:satOff val="-7762"/>
            <a:lumOff val="-8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s-CL" sz="2600" kern="1200" dirty="0"/>
            <a:t>Clave Primaria</a:t>
          </a:r>
        </a:p>
      </dsp:txBody>
      <dsp:txXfrm>
        <a:off x="162650" y="3890670"/>
        <a:ext cx="2203070" cy="825970"/>
      </dsp:txXfrm>
    </dsp:sp>
    <dsp:sp modelId="{B019D396-098D-43E6-BBFC-557DF7DD3B15}">
      <dsp:nvSpPr>
        <dsp:cNvPr id="0" name=""/>
        <dsp:cNvSpPr/>
      </dsp:nvSpPr>
      <dsp:spPr>
        <a:xfrm rot="5400000">
          <a:off x="6518270" y="790757"/>
          <a:ext cx="732269" cy="8948003"/>
        </a:xfrm>
        <a:prstGeom prst="round2SameRect">
          <a:avLst/>
        </a:prstGeom>
        <a:solidFill>
          <a:schemeClr val="accent4">
            <a:tint val="40000"/>
            <a:alpha val="90000"/>
            <a:hueOff val="-373916"/>
            <a:satOff val="-18670"/>
            <a:lumOff val="-2348"/>
            <a:alphaOff val="0"/>
          </a:schemeClr>
        </a:solidFill>
        <a:ln w="12700" cap="flat" cmpd="sng" algn="ctr">
          <a:solidFill>
            <a:schemeClr val="accent4">
              <a:tint val="40000"/>
              <a:alpha val="90000"/>
              <a:hueOff val="-373916"/>
              <a:satOff val="-18670"/>
              <a:lumOff val="-23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CL" sz="1200" kern="1200" dirty="0"/>
            <a:t>Es aquel atributo de una tabla que se encuentra relacionado con una clave primaria de otra tabla.</a:t>
          </a:r>
        </a:p>
      </dsp:txBody>
      <dsp:txXfrm rot="-5400000">
        <a:off x="2410403" y="4934370"/>
        <a:ext cx="8912257" cy="660777"/>
      </dsp:txXfrm>
    </dsp:sp>
    <dsp:sp modelId="{F2F264DC-1128-48DA-9363-4DE45BE8A074}">
      <dsp:nvSpPr>
        <dsp:cNvPr id="0" name=""/>
        <dsp:cNvSpPr/>
      </dsp:nvSpPr>
      <dsp:spPr>
        <a:xfrm>
          <a:off x="117967" y="4807090"/>
          <a:ext cx="2292436" cy="915336"/>
        </a:xfrm>
        <a:prstGeom prst="roundRect">
          <a:avLst/>
        </a:prstGeom>
        <a:solidFill>
          <a:schemeClr val="accent4">
            <a:hueOff val="-295235"/>
            <a:satOff val="-9703"/>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s-CL" sz="2600" kern="1200" dirty="0"/>
            <a:t>Clave Foránea</a:t>
          </a:r>
        </a:p>
      </dsp:txBody>
      <dsp:txXfrm>
        <a:off x="162650" y="4851773"/>
        <a:ext cx="2203070" cy="82597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pic>
        <p:nvPicPr>
          <p:cNvPr id="13" name="Imagen 12" descr="Imagen que contiene persona, gente, laptop, hombre&#10;&#10;Descripción generada automáticamente">
            <a:extLst>
              <a:ext uri="{FF2B5EF4-FFF2-40B4-BE49-F238E27FC236}">
                <a16:creationId xmlns:a16="http://schemas.microsoft.com/office/drawing/2014/main" id="{777EE1F1-6F1C-FC40-8F89-2BEDA4F616C7}"/>
              </a:ext>
            </a:extLst>
          </p:cNvPr>
          <p:cNvPicPr>
            <a:picLocks noChangeAspect="1"/>
          </p:cNvPicPr>
          <p:nvPr/>
        </p:nvPicPr>
        <p:blipFill rotWithShape="1">
          <a:blip r:embed="rId2"/>
          <a:srcRect t="8051" b="7869"/>
          <a:stretch/>
        </p:blipFill>
        <p:spPr>
          <a:xfrm>
            <a:off x="-18288" y="-18288"/>
            <a:ext cx="12343376" cy="6912000"/>
          </a:xfrm>
          <a:prstGeom prst="rect">
            <a:avLst/>
          </a:prstGeom>
        </p:spPr>
      </p:pic>
      <p:grpSp>
        <p:nvGrpSpPr>
          <p:cNvPr id="15" name="Grupo 14">
            <a:extLst>
              <a:ext uri="{FF2B5EF4-FFF2-40B4-BE49-F238E27FC236}">
                <a16:creationId xmlns:a16="http://schemas.microsoft.com/office/drawing/2014/main" id="{F1880A73-62E8-A147-8592-114FBDB41161}"/>
              </a:ext>
            </a:extLst>
          </p:cNvPr>
          <p:cNvGrpSpPr/>
          <p:nvPr/>
        </p:nvGrpSpPr>
        <p:grpSpPr>
          <a:xfrm flipV="1">
            <a:off x="11042388" y="6709308"/>
            <a:ext cx="1282700" cy="184404"/>
            <a:chOff x="7823200" y="4330700"/>
            <a:chExt cx="3479800" cy="177800"/>
          </a:xfrm>
        </p:grpSpPr>
        <p:sp>
          <p:nvSpPr>
            <p:cNvPr id="16" name="Rectángulo 15">
              <a:extLst>
                <a:ext uri="{FF2B5EF4-FFF2-40B4-BE49-F238E27FC236}">
                  <a16:creationId xmlns:a16="http://schemas.microsoft.com/office/drawing/2014/main" id="{83C6D81F-B819-064C-90F3-E6EAB4435956}"/>
                </a:ext>
              </a:extLst>
            </p:cNvPr>
            <p:cNvSpPr/>
            <p:nvPr userDrawn="1"/>
          </p:nvSpPr>
          <p:spPr>
            <a:xfrm>
              <a:off x="7823200" y="4330700"/>
              <a:ext cx="1739900" cy="177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Rectángulo 16">
              <a:extLst>
                <a:ext uri="{FF2B5EF4-FFF2-40B4-BE49-F238E27FC236}">
                  <a16:creationId xmlns:a16="http://schemas.microsoft.com/office/drawing/2014/main" id="{41F92AD7-6C51-D34D-9BE0-8BA4E055119B}"/>
                </a:ext>
              </a:extLst>
            </p:cNvPr>
            <p:cNvSpPr/>
            <p:nvPr userDrawn="1"/>
          </p:nvSpPr>
          <p:spPr>
            <a:xfrm>
              <a:off x="9563100" y="4330700"/>
              <a:ext cx="1739900" cy="177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8" name="Título 17">
            <a:extLst>
              <a:ext uri="{FF2B5EF4-FFF2-40B4-BE49-F238E27FC236}">
                <a16:creationId xmlns:a16="http://schemas.microsoft.com/office/drawing/2014/main" id="{F253B423-E7AD-CD4A-83A7-1AA607DE3E4D}"/>
              </a:ext>
            </a:extLst>
          </p:cNvPr>
          <p:cNvSpPr>
            <a:spLocks noGrp="1"/>
          </p:cNvSpPr>
          <p:nvPr>
            <p:ph type="title"/>
          </p:nvPr>
        </p:nvSpPr>
        <p:spPr>
          <a:xfrm>
            <a:off x="6414326" y="2767195"/>
            <a:ext cx="5477637" cy="1714457"/>
          </a:xfrm>
          <a:prstGeom prst="rect">
            <a:avLst/>
          </a:prstGeom>
        </p:spPr>
        <p:txBody>
          <a:bodyPr/>
          <a:lstStyle>
            <a:lvl1pPr>
              <a:defRPr sz="3600" b="1" i="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CL" dirty="0"/>
          </a:p>
        </p:txBody>
      </p:sp>
      <p:sp>
        <p:nvSpPr>
          <p:cNvPr id="19" name="Rectángulo 18">
            <a:extLst>
              <a:ext uri="{FF2B5EF4-FFF2-40B4-BE49-F238E27FC236}">
                <a16:creationId xmlns:a16="http://schemas.microsoft.com/office/drawing/2014/main" id="{28FA44B6-0162-F141-9471-64BC0E5C980C}"/>
              </a:ext>
            </a:extLst>
          </p:cNvPr>
          <p:cNvSpPr/>
          <p:nvPr/>
        </p:nvSpPr>
        <p:spPr>
          <a:xfrm>
            <a:off x="6096000" y="5811466"/>
            <a:ext cx="1295400"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Subtítulo 2">
            <a:extLst>
              <a:ext uri="{FF2B5EF4-FFF2-40B4-BE49-F238E27FC236}">
                <a16:creationId xmlns:a16="http://schemas.microsoft.com/office/drawing/2014/main" id="{5F1F8723-9E56-FF48-A5C1-AA43E9239C19}"/>
              </a:ext>
            </a:extLst>
          </p:cNvPr>
          <p:cNvSpPr>
            <a:spLocks noGrp="1"/>
          </p:cNvSpPr>
          <p:nvPr>
            <p:ph type="subTitle" idx="1"/>
          </p:nvPr>
        </p:nvSpPr>
        <p:spPr>
          <a:xfrm>
            <a:off x="6383338" y="4707825"/>
            <a:ext cx="5508625" cy="906166"/>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dirty="0"/>
          </a:p>
        </p:txBody>
      </p:sp>
      <p:pic>
        <p:nvPicPr>
          <p:cNvPr id="4" name="Imagen 3">
            <a:extLst>
              <a:ext uri="{FF2B5EF4-FFF2-40B4-BE49-F238E27FC236}">
                <a16:creationId xmlns:a16="http://schemas.microsoft.com/office/drawing/2014/main" id="{22A34E36-6FF7-936B-07F8-ED85A11C4D0F}"/>
              </a:ext>
            </a:extLst>
          </p:cNvPr>
          <p:cNvPicPr>
            <a:picLocks noChangeAspect="1"/>
          </p:cNvPicPr>
          <p:nvPr userDrawn="1"/>
        </p:nvPicPr>
        <p:blipFill>
          <a:blip r:embed="rId3"/>
          <a:stretch>
            <a:fillRect/>
          </a:stretch>
        </p:blipFill>
        <p:spPr>
          <a:xfrm>
            <a:off x="117186" y="0"/>
            <a:ext cx="3732727" cy="1936462"/>
          </a:xfrm>
          <a:prstGeom prst="rect">
            <a:avLst/>
          </a:prstGeom>
        </p:spPr>
      </p:pic>
    </p:spTree>
    <p:extLst>
      <p:ext uri="{BB962C8B-B14F-4D97-AF65-F5344CB8AC3E}">
        <p14:creationId xmlns:p14="http://schemas.microsoft.com/office/powerpoint/2010/main" val="395773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BD5C63A-B372-EC4C-9DC4-242FBA93F3EA}"/>
              </a:ext>
            </a:extLst>
          </p:cNvPr>
          <p:cNvSpPr/>
          <p:nvPr/>
        </p:nvSpPr>
        <p:spPr>
          <a:xfrm>
            <a:off x="2182761" y="-1"/>
            <a:ext cx="98323" cy="8554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9" name="Grupo 8">
            <a:extLst>
              <a:ext uri="{FF2B5EF4-FFF2-40B4-BE49-F238E27FC236}">
                <a16:creationId xmlns:a16="http://schemas.microsoft.com/office/drawing/2014/main" id="{FFD01121-DCDC-B64B-976B-5D3634500657}"/>
              </a:ext>
            </a:extLst>
          </p:cNvPr>
          <p:cNvGrpSpPr/>
          <p:nvPr/>
        </p:nvGrpSpPr>
        <p:grpSpPr>
          <a:xfrm flipV="1">
            <a:off x="10909300" y="6673596"/>
            <a:ext cx="1282700" cy="184404"/>
            <a:chOff x="7823200" y="4330700"/>
            <a:chExt cx="3479800" cy="177800"/>
          </a:xfrm>
        </p:grpSpPr>
        <p:sp>
          <p:nvSpPr>
            <p:cNvPr id="10" name="Rectángulo 9">
              <a:extLst>
                <a:ext uri="{FF2B5EF4-FFF2-40B4-BE49-F238E27FC236}">
                  <a16:creationId xmlns:a16="http://schemas.microsoft.com/office/drawing/2014/main" id="{88762328-C40E-5445-8758-B77ACEC3F4D3}"/>
                </a:ext>
              </a:extLst>
            </p:cNvPr>
            <p:cNvSpPr/>
            <p:nvPr userDrawn="1"/>
          </p:nvSpPr>
          <p:spPr>
            <a:xfrm>
              <a:off x="7823200" y="4330700"/>
              <a:ext cx="1739900" cy="177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id="{B1FD3FC9-E69F-1443-82B7-5ED905177618}"/>
                </a:ext>
              </a:extLst>
            </p:cNvPr>
            <p:cNvSpPr/>
            <p:nvPr userDrawn="1"/>
          </p:nvSpPr>
          <p:spPr>
            <a:xfrm>
              <a:off x="9563100" y="4330700"/>
              <a:ext cx="1739900" cy="177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4" name="Título 3">
            <a:extLst>
              <a:ext uri="{FF2B5EF4-FFF2-40B4-BE49-F238E27FC236}">
                <a16:creationId xmlns:a16="http://schemas.microsoft.com/office/drawing/2014/main" id="{022CDAD2-21E1-1442-BC56-1CB057677A28}"/>
              </a:ext>
            </a:extLst>
          </p:cNvPr>
          <p:cNvSpPr>
            <a:spLocks noGrp="1"/>
          </p:cNvSpPr>
          <p:nvPr>
            <p:ph type="title" hasCustomPrompt="1"/>
          </p:nvPr>
        </p:nvSpPr>
        <p:spPr>
          <a:xfrm>
            <a:off x="2340077" y="188913"/>
            <a:ext cx="9551886" cy="361693"/>
          </a:xfrm>
          <a:prstGeom prst="rect">
            <a:avLst/>
          </a:prstGeom>
        </p:spPr>
        <p:txBody>
          <a:bodyPr/>
          <a:lstStyle>
            <a:lvl1pPr>
              <a:defRPr sz="2000" b="1" i="0">
                <a:solidFill>
                  <a:schemeClr val="accent6"/>
                </a:solidFill>
                <a:latin typeface="Arial" panose="020B0604020202020204" pitchFamily="34" charset="0"/>
                <a:cs typeface="Arial" panose="020B0604020202020204" pitchFamily="34" charset="0"/>
              </a:defRPr>
            </a:lvl1pPr>
          </a:lstStyle>
          <a:p>
            <a:r>
              <a:rPr lang="es-ES" dirty="0"/>
              <a:t>Haga clic para modificar el estilo de título del patrón</a:t>
            </a:r>
            <a:br>
              <a:rPr lang="es-ES" dirty="0"/>
            </a:br>
            <a:endParaRPr lang="es-CL" dirty="0"/>
          </a:p>
        </p:txBody>
      </p:sp>
      <p:pic>
        <p:nvPicPr>
          <p:cNvPr id="5" name="Imagen 4">
            <a:extLst>
              <a:ext uri="{FF2B5EF4-FFF2-40B4-BE49-F238E27FC236}">
                <a16:creationId xmlns:a16="http://schemas.microsoft.com/office/drawing/2014/main" id="{D80E1FE8-E699-04A4-44DE-8EA5E511125B}"/>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t="19408"/>
          <a:stretch/>
        </p:blipFill>
        <p:spPr>
          <a:xfrm>
            <a:off x="27802" y="68841"/>
            <a:ext cx="2154959" cy="900978"/>
          </a:xfrm>
          <a:prstGeom prst="rect">
            <a:avLst/>
          </a:prstGeom>
        </p:spPr>
      </p:pic>
    </p:spTree>
    <p:extLst>
      <p:ext uri="{BB962C8B-B14F-4D97-AF65-F5344CB8AC3E}">
        <p14:creationId xmlns:p14="http://schemas.microsoft.com/office/powerpoint/2010/main" val="1727119421"/>
      </p:ext>
    </p:extLst>
  </p:cSld>
  <p:clrMapOvr>
    <a:masterClrMapping/>
  </p:clrMapOvr>
  <p:extLst>
    <p:ext uri="{DCECCB84-F9BA-43D5-87BE-67443E8EF086}">
      <p15:sldGuideLst xmlns:p15="http://schemas.microsoft.com/office/powerpoint/2012/main">
        <p15:guide id="1" orient="horz" pos="61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Diapositiva de títul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BD5C63A-B372-EC4C-9DC4-242FBA93F3EA}"/>
              </a:ext>
            </a:extLst>
          </p:cNvPr>
          <p:cNvSpPr/>
          <p:nvPr/>
        </p:nvSpPr>
        <p:spPr>
          <a:xfrm>
            <a:off x="2182761" y="-1"/>
            <a:ext cx="98323" cy="8554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Título 3">
            <a:extLst>
              <a:ext uri="{FF2B5EF4-FFF2-40B4-BE49-F238E27FC236}">
                <a16:creationId xmlns:a16="http://schemas.microsoft.com/office/drawing/2014/main" id="{022CDAD2-21E1-1442-BC56-1CB057677A28}"/>
              </a:ext>
            </a:extLst>
          </p:cNvPr>
          <p:cNvSpPr>
            <a:spLocks noGrp="1"/>
          </p:cNvSpPr>
          <p:nvPr>
            <p:ph type="title"/>
          </p:nvPr>
        </p:nvSpPr>
        <p:spPr>
          <a:xfrm>
            <a:off x="2340077" y="188913"/>
            <a:ext cx="9551886" cy="361693"/>
          </a:xfrm>
          <a:prstGeom prst="rect">
            <a:avLst/>
          </a:prstGeom>
        </p:spPr>
        <p:txBody>
          <a:bodyPr/>
          <a:lstStyle>
            <a:lvl1pPr>
              <a:defRPr sz="2000" b="1" i="0">
                <a:solidFill>
                  <a:schemeClr val="accent6"/>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CL" dirty="0"/>
          </a:p>
        </p:txBody>
      </p:sp>
      <p:sp>
        <p:nvSpPr>
          <p:cNvPr id="2" name="Rectángulo 1">
            <a:extLst>
              <a:ext uri="{FF2B5EF4-FFF2-40B4-BE49-F238E27FC236}">
                <a16:creationId xmlns:a16="http://schemas.microsoft.com/office/drawing/2014/main" id="{477A38E0-10B9-664E-8A41-C91AAF440EB1}"/>
              </a:ext>
            </a:extLst>
          </p:cNvPr>
          <p:cNvSpPr/>
          <p:nvPr/>
        </p:nvSpPr>
        <p:spPr>
          <a:xfrm>
            <a:off x="6096000" y="981075"/>
            <a:ext cx="6096000" cy="58769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6">
                  <a:lumMod val="60000"/>
                  <a:lumOff val="40000"/>
                </a:schemeClr>
              </a:solidFill>
            </a:endParaRPr>
          </a:p>
        </p:txBody>
      </p:sp>
      <p:grpSp>
        <p:nvGrpSpPr>
          <p:cNvPr id="9" name="Grupo 8">
            <a:extLst>
              <a:ext uri="{FF2B5EF4-FFF2-40B4-BE49-F238E27FC236}">
                <a16:creationId xmlns:a16="http://schemas.microsoft.com/office/drawing/2014/main" id="{2519074E-8305-964C-8A06-A1493A574D27}"/>
              </a:ext>
            </a:extLst>
          </p:cNvPr>
          <p:cNvGrpSpPr/>
          <p:nvPr userDrawn="1"/>
        </p:nvGrpSpPr>
        <p:grpSpPr>
          <a:xfrm flipV="1">
            <a:off x="10909300" y="6673596"/>
            <a:ext cx="1282700" cy="184404"/>
            <a:chOff x="7823200" y="4330700"/>
            <a:chExt cx="3479800" cy="177800"/>
          </a:xfrm>
        </p:grpSpPr>
        <p:sp>
          <p:nvSpPr>
            <p:cNvPr id="10" name="Rectángulo 9">
              <a:extLst>
                <a:ext uri="{FF2B5EF4-FFF2-40B4-BE49-F238E27FC236}">
                  <a16:creationId xmlns:a16="http://schemas.microsoft.com/office/drawing/2014/main" id="{4E230E49-A297-2D42-8447-CD6A7D4D2E76}"/>
                </a:ext>
              </a:extLst>
            </p:cNvPr>
            <p:cNvSpPr/>
            <p:nvPr userDrawn="1"/>
          </p:nvSpPr>
          <p:spPr>
            <a:xfrm>
              <a:off x="7823200" y="4330700"/>
              <a:ext cx="1739900" cy="177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id="{306DDA4E-3CF4-2945-A806-67378B48AE86}"/>
                </a:ext>
              </a:extLst>
            </p:cNvPr>
            <p:cNvSpPr/>
            <p:nvPr userDrawn="1"/>
          </p:nvSpPr>
          <p:spPr>
            <a:xfrm>
              <a:off x="9563100" y="4330700"/>
              <a:ext cx="1739900" cy="177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6" name="Imagen 5">
            <a:extLst>
              <a:ext uri="{FF2B5EF4-FFF2-40B4-BE49-F238E27FC236}">
                <a16:creationId xmlns:a16="http://schemas.microsoft.com/office/drawing/2014/main" id="{3D39CDE1-C2AD-14D6-1198-9D023F5CA9BA}"/>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t="19408"/>
          <a:stretch/>
        </p:blipFill>
        <p:spPr>
          <a:xfrm>
            <a:off x="27802" y="68841"/>
            <a:ext cx="2154959" cy="900978"/>
          </a:xfrm>
          <a:prstGeom prst="rect">
            <a:avLst/>
          </a:prstGeom>
        </p:spPr>
      </p:pic>
    </p:spTree>
    <p:extLst>
      <p:ext uri="{BB962C8B-B14F-4D97-AF65-F5344CB8AC3E}">
        <p14:creationId xmlns:p14="http://schemas.microsoft.com/office/powerpoint/2010/main" val="1567828653"/>
      </p:ext>
    </p:extLst>
  </p:cSld>
  <p:clrMapOvr>
    <a:masterClrMapping/>
  </p:clrMapOvr>
  <p:extLst>
    <p:ext uri="{DCECCB84-F9BA-43D5-87BE-67443E8EF086}">
      <p15:sldGuideLst xmlns:p15="http://schemas.microsoft.com/office/powerpoint/2012/main">
        <p15:guide id="1" orient="horz" pos="61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Diapositiva de títul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BD5C63A-B372-EC4C-9DC4-242FBA93F3EA}"/>
              </a:ext>
            </a:extLst>
          </p:cNvPr>
          <p:cNvSpPr/>
          <p:nvPr/>
        </p:nvSpPr>
        <p:spPr>
          <a:xfrm>
            <a:off x="2182761" y="-1"/>
            <a:ext cx="98323" cy="8554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Título 3">
            <a:extLst>
              <a:ext uri="{FF2B5EF4-FFF2-40B4-BE49-F238E27FC236}">
                <a16:creationId xmlns:a16="http://schemas.microsoft.com/office/drawing/2014/main" id="{022CDAD2-21E1-1442-BC56-1CB057677A28}"/>
              </a:ext>
            </a:extLst>
          </p:cNvPr>
          <p:cNvSpPr>
            <a:spLocks noGrp="1"/>
          </p:cNvSpPr>
          <p:nvPr>
            <p:ph type="title"/>
          </p:nvPr>
        </p:nvSpPr>
        <p:spPr>
          <a:xfrm>
            <a:off x="2340077" y="188913"/>
            <a:ext cx="9551886" cy="361693"/>
          </a:xfrm>
          <a:prstGeom prst="rect">
            <a:avLst/>
          </a:prstGeom>
        </p:spPr>
        <p:txBody>
          <a:bodyPr/>
          <a:lstStyle>
            <a:lvl1pPr>
              <a:defRPr sz="2000" b="1" i="0">
                <a:solidFill>
                  <a:schemeClr val="accent6"/>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CL" dirty="0"/>
          </a:p>
        </p:txBody>
      </p:sp>
      <p:sp>
        <p:nvSpPr>
          <p:cNvPr id="2" name="Rectángulo 1">
            <a:extLst>
              <a:ext uri="{FF2B5EF4-FFF2-40B4-BE49-F238E27FC236}">
                <a16:creationId xmlns:a16="http://schemas.microsoft.com/office/drawing/2014/main" id="{477A38E0-10B9-664E-8A41-C91AAF440EB1}"/>
              </a:ext>
            </a:extLst>
          </p:cNvPr>
          <p:cNvSpPr/>
          <p:nvPr/>
        </p:nvSpPr>
        <p:spPr>
          <a:xfrm>
            <a:off x="0" y="981075"/>
            <a:ext cx="12192000" cy="58769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6">
                  <a:lumMod val="60000"/>
                  <a:lumOff val="40000"/>
                </a:schemeClr>
              </a:solidFill>
            </a:endParaRPr>
          </a:p>
        </p:txBody>
      </p:sp>
      <p:grpSp>
        <p:nvGrpSpPr>
          <p:cNvPr id="9" name="Grupo 8">
            <a:extLst>
              <a:ext uri="{FF2B5EF4-FFF2-40B4-BE49-F238E27FC236}">
                <a16:creationId xmlns:a16="http://schemas.microsoft.com/office/drawing/2014/main" id="{3E8B2D54-D576-6240-9D24-1E7FD25613E0}"/>
              </a:ext>
            </a:extLst>
          </p:cNvPr>
          <p:cNvGrpSpPr/>
          <p:nvPr userDrawn="1"/>
        </p:nvGrpSpPr>
        <p:grpSpPr>
          <a:xfrm flipV="1">
            <a:off x="10909300" y="6673596"/>
            <a:ext cx="1282700" cy="184404"/>
            <a:chOff x="7823200" y="4330700"/>
            <a:chExt cx="3479800" cy="177800"/>
          </a:xfrm>
        </p:grpSpPr>
        <p:sp>
          <p:nvSpPr>
            <p:cNvPr id="10" name="Rectángulo 9">
              <a:extLst>
                <a:ext uri="{FF2B5EF4-FFF2-40B4-BE49-F238E27FC236}">
                  <a16:creationId xmlns:a16="http://schemas.microsoft.com/office/drawing/2014/main" id="{40307BE5-293C-3346-96F0-03B9B7AEACC6}"/>
                </a:ext>
              </a:extLst>
            </p:cNvPr>
            <p:cNvSpPr/>
            <p:nvPr userDrawn="1"/>
          </p:nvSpPr>
          <p:spPr>
            <a:xfrm>
              <a:off x="7823200" y="4330700"/>
              <a:ext cx="1739900" cy="177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id="{1AA1EBA8-4D7C-0343-A98B-1F78BA9381B6}"/>
                </a:ext>
              </a:extLst>
            </p:cNvPr>
            <p:cNvSpPr/>
            <p:nvPr userDrawn="1"/>
          </p:nvSpPr>
          <p:spPr>
            <a:xfrm>
              <a:off x="9563100" y="4330700"/>
              <a:ext cx="1739900" cy="177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6" name="Imagen 5">
            <a:extLst>
              <a:ext uri="{FF2B5EF4-FFF2-40B4-BE49-F238E27FC236}">
                <a16:creationId xmlns:a16="http://schemas.microsoft.com/office/drawing/2014/main" id="{AC180453-36BD-E11C-0D15-2BDBF0AFB519}"/>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t="19408"/>
          <a:stretch/>
        </p:blipFill>
        <p:spPr>
          <a:xfrm>
            <a:off x="27802" y="68841"/>
            <a:ext cx="2154959" cy="900978"/>
          </a:xfrm>
          <a:prstGeom prst="rect">
            <a:avLst/>
          </a:prstGeom>
        </p:spPr>
      </p:pic>
    </p:spTree>
    <p:extLst>
      <p:ext uri="{BB962C8B-B14F-4D97-AF65-F5344CB8AC3E}">
        <p14:creationId xmlns:p14="http://schemas.microsoft.com/office/powerpoint/2010/main" val="2824259792"/>
      </p:ext>
    </p:extLst>
  </p:cSld>
  <p:clrMapOvr>
    <a:masterClrMapping/>
  </p:clrMapOvr>
  <p:extLst>
    <p:ext uri="{DCECCB84-F9BA-43D5-87BE-67443E8EF086}">
      <p15:sldGuideLst xmlns:p15="http://schemas.microsoft.com/office/powerpoint/2012/main">
        <p15:guide id="1" orient="horz" pos="61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39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1">
          <p15:clr>
            <a:srgbClr val="F26B43"/>
          </p15:clr>
        </p15:guide>
        <p15:guide id="2" pos="7491">
          <p15:clr>
            <a:srgbClr val="F26B43"/>
          </p15:clr>
        </p15:guide>
        <p15:guide id="3" orient="horz" pos="119">
          <p15:clr>
            <a:srgbClr val="F26B43"/>
          </p15:clr>
        </p15:guide>
        <p15:guide id="4" pos="3840">
          <p15:clr>
            <a:srgbClr val="F26B43"/>
          </p15:clr>
        </p15:guide>
        <p15:guide id="5" orient="horz" pos="4133">
          <p15:clr>
            <a:srgbClr val="F26B43"/>
          </p15:clr>
        </p15:guide>
        <p15:guide id="6" pos="4021">
          <p15:clr>
            <a:srgbClr val="F26B43"/>
          </p15:clr>
        </p15:guide>
        <p15:guide id="7" pos="365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7EE86D-3DD0-E04D-B2E0-07FD0785587F}"/>
              </a:ext>
            </a:extLst>
          </p:cNvPr>
          <p:cNvSpPr>
            <a:spLocks noGrp="1"/>
          </p:cNvSpPr>
          <p:nvPr>
            <p:ph type="title"/>
          </p:nvPr>
        </p:nvSpPr>
        <p:spPr/>
        <p:txBody>
          <a:bodyPr/>
          <a:lstStyle/>
          <a:p>
            <a:r>
              <a:rPr lang="es-CL" dirty="0"/>
              <a:t>ANALISIS DE DATOS</a:t>
            </a:r>
          </a:p>
        </p:txBody>
      </p:sp>
      <p:sp>
        <p:nvSpPr>
          <p:cNvPr id="3" name="Subtítulo 2">
            <a:extLst>
              <a:ext uri="{FF2B5EF4-FFF2-40B4-BE49-F238E27FC236}">
                <a16:creationId xmlns:a16="http://schemas.microsoft.com/office/drawing/2014/main" id="{0FD43C03-CD5F-CA4F-8E55-5E5BC0C5DC08}"/>
              </a:ext>
            </a:extLst>
          </p:cNvPr>
          <p:cNvSpPr>
            <a:spLocks noGrp="1"/>
          </p:cNvSpPr>
          <p:nvPr>
            <p:ph type="subTitle" idx="1"/>
          </p:nvPr>
        </p:nvSpPr>
        <p:spPr/>
        <p:txBody>
          <a:bodyPr/>
          <a:lstStyle/>
          <a:p>
            <a:r>
              <a:rPr lang="es-CL" dirty="0"/>
              <a:t>La revolución de los datos al alcance de todos</a:t>
            </a:r>
          </a:p>
        </p:txBody>
      </p:sp>
    </p:spTree>
    <p:extLst>
      <p:ext uri="{BB962C8B-B14F-4D97-AF65-F5344CB8AC3E}">
        <p14:creationId xmlns:p14="http://schemas.microsoft.com/office/powerpoint/2010/main" val="3507405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Bases de Datos: Elementos de un modelo Entidad - Relación</a:t>
            </a:r>
            <a:endParaRPr lang="es-CL" sz="1600" dirty="0">
              <a:solidFill>
                <a:schemeClr val="accent6">
                  <a:lumMod val="60000"/>
                  <a:lumOff val="40000"/>
                </a:schemeClr>
              </a:solidFill>
            </a:endParaRPr>
          </a:p>
        </p:txBody>
      </p:sp>
      <p:graphicFrame>
        <p:nvGraphicFramePr>
          <p:cNvPr id="6" name="5 Diagrama"/>
          <p:cNvGraphicFramePr/>
          <p:nvPr/>
        </p:nvGraphicFramePr>
        <p:xfrm>
          <a:off x="374073" y="927490"/>
          <a:ext cx="11516400" cy="572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graphicEl>
                                              <a:dgm id="{B30E0C9C-8D5A-4E19-A8EA-6EECFA36B787}"/>
                                            </p:graphicEl>
                                          </p:spTgt>
                                        </p:tgtEl>
                                        <p:attrNameLst>
                                          <p:attrName>style.visibility</p:attrName>
                                        </p:attrNameLst>
                                      </p:cBhvr>
                                      <p:to>
                                        <p:strVal val="visible"/>
                                      </p:to>
                                    </p:set>
                                    <p:animEffect transition="in" filter="wipe(down)">
                                      <p:cBhvr>
                                        <p:cTn id="7" dur="580">
                                          <p:stCondLst>
                                            <p:cond delay="0"/>
                                          </p:stCondLst>
                                        </p:cTn>
                                        <p:tgtEl>
                                          <p:spTgt spid="6">
                                            <p:graphicEl>
                                              <a:dgm id="{B30E0C9C-8D5A-4E19-A8EA-6EECFA36B787}"/>
                                            </p:graphicEl>
                                          </p:spTgt>
                                        </p:tgtEl>
                                      </p:cBhvr>
                                    </p:animEffect>
                                    <p:anim calcmode="lin" valueType="num">
                                      <p:cBhvr>
                                        <p:cTn id="8" dur="1822" tmFilter="0,0; 0.14,0.36; 0.43,0.73; 0.71,0.91; 1.0,1.0">
                                          <p:stCondLst>
                                            <p:cond delay="0"/>
                                          </p:stCondLst>
                                        </p:cTn>
                                        <p:tgtEl>
                                          <p:spTgt spid="6">
                                            <p:graphicEl>
                                              <a:dgm id="{B30E0C9C-8D5A-4E19-A8EA-6EECFA36B787}"/>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graphicEl>
                                              <a:dgm id="{B30E0C9C-8D5A-4E19-A8EA-6EECFA36B787}"/>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graphicEl>
                                              <a:dgm id="{B30E0C9C-8D5A-4E19-A8EA-6EECFA36B787}"/>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graphicEl>
                                              <a:dgm id="{B30E0C9C-8D5A-4E19-A8EA-6EECFA36B787}"/>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graphicEl>
                                              <a:dgm id="{B30E0C9C-8D5A-4E19-A8EA-6EECFA36B787}"/>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graphicEl>
                                              <a:dgm id="{B30E0C9C-8D5A-4E19-A8EA-6EECFA36B787}"/>
                                            </p:graphicEl>
                                          </p:spTgt>
                                        </p:tgtEl>
                                      </p:cBhvr>
                                      <p:to x="100000" y="60000"/>
                                    </p:animScale>
                                    <p:animScale>
                                      <p:cBhvr>
                                        <p:cTn id="14" dur="166" decel="50000">
                                          <p:stCondLst>
                                            <p:cond delay="676"/>
                                          </p:stCondLst>
                                        </p:cTn>
                                        <p:tgtEl>
                                          <p:spTgt spid="6">
                                            <p:graphicEl>
                                              <a:dgm id="{B30E0C9C-8D5A-4E19-A8EA-6EECFA36B787}"/>
                                            </p:graphicEl>
                                          </p:spTgt>
                                        </p:tgtEl>
                                      </p:cBhvr>
                                      <p:to x="100000" y="100000"/>
                                    </p:animScale>
                                    <p:animScale>
                                      <p:cBhvr>
                                        <p:cTn id="15" dur="26">
                                          <p:stCondLst>
                                            <p:cond delay="1312"/>
                                          </p:stCondLst>
                                        </p:cTn>
                                        <p:tgtEl>
                                          <p:spTgt spid="6">
                                            <p:graphicEl>
                                              <a:dgm id="{B30E0C9C-8D5A-4E19-A8EA-6EECFA36B787}"/>
                                            </p:graphicEl>
                                          </p:spTgt>
                                        </p:tgtEl>
                                      </p:cBhvr>
                                      <p:to x="100000" y="80000"/>
                                    </p:animScale>
                                    <p:animScale>
                                      <p:cBhvr>
                                        <p:cTn id="16" dur="166" decel="50000">
                                          <p:stCondLst>
                                            <p:cond delay="1338"/>
                                          </p:stCondLst>
                                        </p:cTn>
                                        <p:tgtEl>
                                          <p:spTgt spid="6">
                                            <p:graphicEl>
                                              <a:dgm id="{B30E0C9C-8D5A-4E19-A8EA-6EECFA36B787}"/>
                                            </p:graphicEl>
                                          </p:spTgt>
                                        </p:tgtEl>
                                      </p:cBhvr>
                                      <p:to x="100000" y="100000"/>
                                    </p:animScale>
                                    <p:animScale>
                                      <p:cBhvr>
                                        <p:cTn id="17" dur="26">
                                          <p:stCondLst>
                                            <p:cond delay="1642"/>
                                          </p:stCondLst>
                                        </p:cTn>
                                        <p:tgtEl>
                                          <p:spTgt spid="6">
                                            <p:graphicEl>
                                              <a:dgm id="{B30E0C9C-8D5A-4E19-A8EA-6EECFA36B787}"/>
                                            </p:graphicEl>
                                          </p:spTgt>
                                        </p:tgtEl>
                                      </p:cBhvr>
                                      <p:to x="100000" y="90000"/>
                                    </p:animScale>
                                    <p:animScale>
                                      <p:cBhvr>
                                        <p:cTn id="18" dur="166" decel="50000">
                                          <p:stCondLst>
                                            <p:cond delay="1668"/>
                                          </p:stCondLst>
                                        </p:cTn>
                                        <p:tgtEl>
                                          <p:spTgt spid="6">
                                            <p:graphicEl>
                                              <a:dgm id="{B30E0C9C-8D5A-4E19-A8EA-6EECFA36B787}"/>
                                            </p:graphicEl>
                                          </p:spTgt>
                                        </p:tgtEl>
                                      </p:cBhvr>
                                      <p:to x="100000" y="100000"/>
                                    </p:animScale>
                                    <p:animScale>
                                      <p:cBhvr>
                                        <p:cTn id="19" dur="26">
                                          <p:stCondLst>
                                            <p:cond delay="1808"/>
                                          </p:stCondLst>
                                        </p:cTn>
                                        <p:tgtEl>
                                          <p:spTgt spid="6">
                                            <p:graphicEl>
                                              <a:dgm id="{B30E0C9C-8D5A-4E19-A8EA-6EECFA36B787}"/>
                                            </p:graphicEl>
                                          </p:spTgt>
                                        </p:tgtEl>
                                      </p:cBhvr>
                                      <p:to x="100000" y="95000"/>
                                    </p:animScale>
                                    <p:animScale>
                                      <p:cBhvr>
                                        <p:cTn id="20" dur="166" decel="50000">
                                          <p:stCondLst>
                                            <p:cond delay="1834"/>
                                          </p:stCondLst>
                                        </p:cTn>
                                        <p:tgtEl>
                                          <p:spTgt spid="6">
                                            <p:graphicEl>
                                              <a:dgm id="{B30E0C9C-8D5A-4E19-A8EA-6EECFA36B787}"/>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graphicEl>
                                              <a:dgm id="{43F2E3BA-AED2-43D2-B8BA-61853E5DCAC1}"/>
                                            </p:graphicEl>
                                          </p:spTgt>
                                        </p:tgtEl>
                                        <p:attrNameLst>
                                          <p:attrName>style.visibility</p:attrName>
                                        </p:attrNameLst>
                                      </p:cBhvr>
                                      <p:to>
                                        <p:strVal val="visible"/>
                                      </p:to>
                                    </p:set>
                                    <p:animEffect transition="in" filter="wipe(down)">
                                      <p:cBhvr>
                                        <p:cTn id="25" dur="580">
                                          <p:stCondLst>
                                            <p:cond delay="0"/>
                                          </p:stCondLst>
                                        </p:cTn>
                                        <p:tgtEl>
                                          <p:spTgt spid="6">
                                            <p:graphicEl>
                                              <a:dgm id="{43F2E3BA-AED2-43D2-B8BA-61853E5DCAC1}"/>
                                            </p:graphicEl>
                                          </p:spTgt>
                                        </p:tgtEl>
                                      </p:cBhvr>
                                    </p:animEffect>
                                    <p:anim calcmode="lin" valueType="num">
                                      <p:cBhvr>
                                        <p:cTn id="26" dur="1822" tmFilter="0,0; 0.14,0.36; 0.43,0.73; 0.71,0.91; 1.0,1.0">
                                          <p:stCondLst>
                                            <p:cond delay="0"/>
                                          </p:stCondLst>
                                        </p:cTn>
                                        <p:tgtEl>
                                          <p:spTgt spid="6">
                                            <p:graphicEl>
                                              <a:dgm id="{43F2E3BA-AED2-43D2-B8BA-61853E5DCAC1}"/>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graphicEl>
                                              <a:dgm id="{43F2E3BA-AED2-43D2-B8BA-61853E5DCAC1}"/>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graphicEl>
                                              <a:dgm id="{43F2E3BA-AED2-43D2-B8BA-61853E5DCAC1}"/>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graphicEl>
                                              <a:dgm id="{43F2E3BA-AED2-43D2-B8BA-61853E5DCAC1}"/>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graphicEl>
                                              <a:dgm id="{43F2E3BA-AED2-43D2-B8BA-61853E5DCAC1}"/>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graphicEl>
                                              <a:dgm id="{43F2E3BA-AED2-43D2-B8BA-61853E5DCAC1}"/>
                                            </p:graphicEl>
                                          </p:spTgt>
                                        </p:tgtEl>
                                      </p:cBhvr>
                                      <p:to x="100000" y="60000"/>
                                    </p:animScale>
                                    <p:animScale>
                                      <p:cBhvr>
                                        <p:cTn id="32" dur="166" decel="50000">
                                          <p:stCondLst>
                                            <p:cond delay="676"/>
                                          </p:stCondLst>
                                        </p:cTn>
                                        <p:tgtEl>
                                          <p:spTgt spid="6">
                                            <p:graphicEl>
                                              <a:dgm id="{43F2E3BA-AED2-43D2-B8BA-61853E5DCAC1}"/>
                                            </p:graphicEl>
                                          </p:spTgt>
                                        </p:tgtEl>
                                      </p:cBhvr>
                                      <p:to x="100000" y="100000"/>
                                    </p:animScale>
                                    <p:animScale>
                                      <p:cBhvr>
                                        <p:cTn id="33" dur="26">
                                          <p:stCondLst>
                                            <p:cond delay="1312"/>
                                          </p:stCondLst>
                                        </p:cTn>
                                        <p:tgtEl>
                                          <p:spTgt spid="6">
                                            <p:graphicEl>
                                              <a:dgm id="{43F2E3BA-AED2-43D2-B8BA-61853E5DCAC1}"/>
                                            </p:graphicEl>
                                          </p:spTgt>
                                        </p:tgtEl>
                                      </p:cBhvr>
                                      <p:to x="100000" y="80000"/>
                                    </p:animScale>
                                    <p:animScale>
                                      <p:cBhvr>
                                        <p:cTn id="34" dur="166" decel="50000">
                                          <p:stCondLst>
                                            <p:cond delay="1338"/>
                                          </p:stCondLst>
                                        </p:cTn>
                                        <p:tgtEl>
                                          <p:spTgt spid="6">
                                            <p:graphicEl>
                                              <a:dgm id="{43F2E3BA-AED2-43D2-B8BA-61853E5DCAC1}"/>
                                            </p:graphicEl>
                                          </p:spTgt>
                                        </p:tgtEl>
                                      </p:cBhvr>
                                      <p:to x="100000" y="100000"/>
                                    </p:animScale>
                                    <p:animScale>
                                      <p:cBhvr>
                                        <p:cTn id="35" dur="26">
                                          <p:stCondLst>
                                            <p:cond delay="1642"/>
                                          </p:stCondLst>
                                        </p:cTn>
                                        <p:tgtEl>
                                          <p:spTgt spid="6">
                                            <p:graphicEl>
                                              <a:dgm id="{43F2E3BA-AED2-43D2-B8BA-61853E5DCAC1}"/>
                                            </p:graphicEl>
                                          </p:spTgt>
                                        </p:tgtEl>
                                      </p:cBhvr>
                                      <p:to x="100000" y="90000"/>
                                    </p:animScale>
                                    <p:animScale>
                                      <p:cBhvr>
                                        <p:cTn id="36" dur="166" decel="50000">
                                          <p:stCondLst>
                                            <p:cond delay="1668"/>
                                          </p:stCondLst>
                                        </p:cTn>
                                        <p:tgtEl>
                                          <p:spTgt spid="6">
                                            <p:graphicEl>
                                              <a:dgm id="{43F2E3BA-AED2-43D2-B8BA-61853E5DCAC1}"/>
                                            </p:graphicEl>
                                          </p:spTgt>
                                        </p:tgtEl>
                                      </p:cBhvr>
                                      <p:to x="100000" y="100000"/>
                                    </p:animScale>
                                    <p:animScale>
                                      <p:cBhvr>
                                        <p:cTn id="37" dur="26">
                                          <p:stCondLst>
                                            <p:cond delay="1808"/>
                                          </p:stCondLst>
                                        </p:cTn>
                                        <p:tgtEl>
                                          <p:spTgt spid="6">
                                            <p:graphicEl>
                                              <a:dgm id="{43F2E3BA-AED2-43D2-B8BA-61853E5DCAC1}"/>
                                            </p:graphicEl>
                                          </p:spTgt>
                                        </p:tgtEl>
                                      </p:cBhvr>
                                      <p:to x="100000" y="95000"/>
                                    </p:animScale>
                                    <p:animScale>
                                      <p:cBhvr>
                                        <p:cTn id="38" dur="166" decel="50000">
                                          <p:stCondLst>
                                            <p:cond delay="1834"/>
                                          </p:stCondLst>
                                        </p:cTn>
                                        <p:tgtEl>
                                          <p:spTgt spid="6">
                                            <p:graphicEl>
                                              <a:dgm id="{43F2E3BA-AED2-43D2-B8BA-61853E5DCAC1}"/>
                                            </p:graphic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graphicEl>
                                              <a:dgm id="{878593E9-4E36-491C-A4D0-75EFDC628D3A}"/>
                                            </p:graphicEl>
                                          </p:spTgt>
                                        </p:tgtEl>
                                        <p:attrNameLst>
                                          <p:attrName>style.visibility</p:attrName>
                                        </p:attrNameLst>
                                      </p:cBhvr>
                                      <p:to>
                                        <p:strVal val="visible"/>
                                      </p:to>
                                    </p:set>
                                    <p:animEffect transition="in" filter="wipe(down)">
                                      <p:cBhvr>
                                        <p:cTn id="43" dur="580">
                                          <p:stCondLst>
                                            <p:cond delay="0"/>
                                          </p:stCondLst>
                                        </p:cTn>
                                        <p:tgtEl>
                                          <p:spTgt spid="6">
                                            <p:graphicEl>
                                              <a:dgm id="{878593E9-4E36-491C-A4D0-75EFDC628D3A}"/>
                                            </p:graphicEl>
                                          </p:spTgt>
                                        </p:tgtEl>
                                      </p:cBhvr>
                                    </p:animEffect>
                                    <p:anim calcmode="lin" valueType="num">
                                      <p:cBhvr>
                                        <p:cTn id="44" dur="1822" tmFilter="0,0; 0.14,0.36; 0.43,0.73; 0.71,0.91; 1.0,1.0">
                                          <p:stCondLst>
                                            <p:cond delay="0"/>
                                          </p:stCondLst>
                                        </p:cTn>
                                        <p:tgtEl>
                                          <p:spTgt spid="6">
                                            <p:graphicEl>
                                              <a:dgm id="{878593E9-4E36-491C-A4D0-75EFDC628D3A}"/>
                                            </p:graphic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graphicEl>
                                              <a:dgm id="{878593E9-4E36-491C-A4D0-75EFDC628D3A}"/>
                                            </p:graphic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graphicEl>
                                              <a:dgm id="{878593E9-4E36-491C-A4D0-75EFDC628D3A}"/>
                                            </p:graphic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graphicEl>
                                              <a:dgm id="{878593E9-4E36-491C-A4D0-75EFDC628D3A}"/>
                                            </p:graphic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graphicEl>
                                              <a:dgm id="{878593E9-4E36-491C-A4D0-75EFDC628D3A}"/>
                                            </p:graphic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graphicEl>
                                              <a:dgm id="{878593E9-4E36-491C-A4D0-75EFDC628D3A}"/>
                                            </p:graphicEl>
                                          </p:spTgt>
                                        </p:tgtEl>
                                      </p:cBhvr>
                                      <p:to x="100000" y="60000"/>
                                    </p:animScale>
                                    <p:animScale>
                                      <p:cBhvr>
                                        <p:cTn id="50" dur="166" decel="50000">
                                          <p:stCondLst>
                                            <p:cond delay="676"/>
                                          </p:stCondLst>
                                        </p:cTn>
                                        <p:tgtEl>
                                          <p:spTgt spid="6">
                                            <p:graphicEl>
                                              <a:dgm id="{878593E9-4E36-491C-A4D0-75EFDC628D3A}"/>
                                            </p:graphicEl>
                                          </p:spTgt>
                                        </p:tgtEl>
                                      </p:cBhvr>
                                      <p:to x="100000" y="100000"/>
                                    </p:animScale>
                                    <p:animScale>
                                      <p:cBhvr>
                                        <p:cTn id="51" dur="26">
                                          <p:stCondLst>
                                            <p:cond delay="1312"/>
                                          </p:stCondLst>
                                        </p:cTn>
                                        <p:tgtEl>
                                          <p:spTgt spid="6">
                                            <p:graphicEl>
                                              <a:dgm id="{878593E9-4E36-491C-A4D0-75EFDC628D3A}"/>
                                            </p:graphicEl>
                                          </p:spTgt>
                                        </p:tgtEl>
                                      </p:cBhvr>
                                      <p:to x="100000" y="80000"/>
                                    </p:animScale>
                                    <p:animScale>
                                      <p:cBhvr>
                                        <p:cTn id="52" dur="166" decel="50000">
                                          <p:stCondLst>
                                            <p:cond delay="1338"/>
                                          </p:stCondLst>
                                        </p:cTn>
                                        <p:tgtEl>
                                          <p:spTgt spid="6">
                                            <p:graphicEl>
                                              <a:dgm id="{878593E9-4E36-491C-A4D0-75EFDC628D3A}"/>
                                            </p:graphicEl>
                                          </p:spTgt>
                                        </p:tgtEl>
                                      </p:cBhvr>
                                      <p:to x="100000" y="100000"/>
                                    </p:animScale>
                                    <p:animScale>
                                      <p:cBhvr>
                                        <p:cTn id="53" dur="26">
                                          <p:stCondLst>
                                            <p:cond delay="1642"/>
                                          </p:stCondLst>
                                        </p:cTn>
                                        <p:tgtEl>
                                          <p:spTgt spid="6">
                                            <p:graphicEl>
                                              <a:dgm id="{878593E9-4E36-491C-A4D0-75EFDC628D3A}"/>
                                            </p:graphicEl>
                                          </p:spTgt>
                                        </p:tgtEl>
                                      </p:cBhvr>
                                      <p:to x="100000" y="90000"/>
                                    </p:animScale>
                                    <p:animScale>
                                      <p:cBhvr>
                                        <p:cTn id="54" dur="166" decel="50000">
                                          <p:stCondLst>
                                            <p:cond delay="1668"/>
                                          </p:stCondLst>
                                        </p:cTn>
                                        <p:tgtEl>
                                          <p:spTgt spid="6">
                                            <p:graphicEl>
                                              <a:dgm id="{878593E9-4E36-491C-A4D0-75EFDC628D3A}"/>
                                            </p:graphicEl>
                                          </p:spTgt>
                                        </p:tgtEl>
                                      </p:cBhvr>
                                      <p:to x="100000" y="100000"/>
                                    </p:animScale>
                                    <p:animScale>
                                      <p:cBhvr>
                                        <p:cTn id="55" dur="26">
                                          <p:stCondLst>
                                            <p:cond delay="1808"/>
                                          </p:stCondLst>
                                        </p:cTn>
                                        <p:tgtEl>
                                          <p:spTgt spid="6">
                                            <p:graphicEl>
                                              <a:dgm id="{878593E9-4E36-491C-A4D0-75EFDC628D3A}"/>
                                            </p:graphicEl>
                                          </p:spTgt>
                                        </p:tgtEl>
                                      </p:cBhvr>
                                      <p:to x="100000" y="95000"/>
                                    </p:animScale>
                                    <p:animScale>
                                      <p:cBhvr>
                                        <p:cTn id="56" dur="166" decel="50000">
                                          <p:stCondLst>
                                            <p:cond delay="1834"/>
                                          </p:stCondLst>
                                        </p:cTn>
                                        <p:tgtEl>
                                          <p:spTgt spid="6">
                                            <p:graphicEl>
                                              <a:dgm id="{878593E9-4E36-491C-A4D0-75EFDC628D3A}"/>
                                            </p:graphic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6">
                                            <p:graphicEl>
                                              <a:dgm id="{127EB5E3-7422-4553-8A15-70F062A7F2D7}"/>
                                            </p:graphicEl>
                                          </p:spTgt>
                                        </p:tgtEl>
                                        <p:attrNameLst>
                                          <p:attrName>style.visibility</p:attrName>
                                        </p:attrNameLst>
                                      </p:cBhvr>
                                      <p:to>
                                        <p:strVal val="visible"/>
                                      </p:to>
                                    </p:set>
                                    <p:animEffect transition="in" filter="wipe(down)">
                                      <p:cBhvr>
                                        <p:cTn id="61" dur="580">
                                          <p:stCondLst>
                                            <p:cond delay="0"/>
                                          </p:stCondLst>
                                        </p:cTn>
                                        <p:tgtEl>
                                          <p:spTgt spid="6">
                                            <p:graphicEl>
                                              <a:dgm id="{127EB5E3-7422-4553-8A15-70F062A7F2D7}"/>
                                            </p:graphicEl>
                                          </p:spTgt>
                                        </p:tgtEl>
                                      </p:cBhvr>
                                    </p:animEffect>
                                    <p:anim calcmode="lin" valueType="num">
                                      <p:cBhvr>
                                        <p:cTn id="62" dur="1822" tmFilter="0,0; 0.14,0.36; 0.43,0.73; 0.71,0.91; 1.0,1.0">
                                          <p:stCondLst>
                                            <p:cond delay="0"/>
                                          </p:stCondLst>
                                        </p:cTn>
                                        <p:tgtEl>
                                          <p:spTgt spid="6">
                                            <p:graphicEl>
                                              <a:dgm id="{127EB5E3-7422-4553-8A15-70F062A7F2D7}"/>
                                            </p:graphic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graphicEl>
                                              <a:dgm id="{127EB5E3-7422-4553-8A15-70F062A7F2D7}"/>
                                            </p:graphic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graphicEl>
                                              <a:dgm id="{127EB5E3-7422-4553-8A15-70F062A7F2D7}"/>
                                            </p:graphic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graphicEl>
                                              <a:dgm id="{127EB5E3-7422-4553-8A15-70F062A7F2D7}"/>
                                            </p:graphic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graphicEl>
                                              <a:dgm id="{127EB5E3-7422-4553-8A15-70F062A7F2D7}"/>
                                            </p:graphic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graphicEl>
                                              <a:dgm id="{127EB5E3-7422-4553-8A15-70F062A7F2D7}"/>
                                            </p:graphicEl>
                                          </p:spTgt>
                                        </p:tgtEl>
                                      </p:cBhvr>
                                      <p:to x="100000" y="60000"/>
                                    </p:animScale>
                                    <p:animScale>
                                      <p:cBhvr>
                                        <p:cTn id="68" dur="166" decel="50000">
                                          <p:stCondLst>
                                            <p:cond delay="676"/>
                                          </p:stCondLst>
                                        </p:cTn>
                                        <p:tgtEl>
                                          <p:spTgt spid="6">
                                            <p:graphicEl>
                                              <a:dgm id="{127EB5E3-7422-4553-8A15-70F062A7F2D7}"/>
                                            </p:graphicEl>
                                          </p:spTgt>
                                        </p:tgtEl>
                                      </p:cBhvr>
                                      <p:to x="100000" y="100000"/>
                                    </p:animScale>
                                    <p:animScale>
                                      <p:cBhvr>
                                        <p:cTn id="69" dur="26">
                                          <p:stCondLst>
                                            <p:cond delay="1312"/>
                                          </p:stCondLst>
                                        </p:cTn>
                                        <p:tgtEl>
                                          <p:spTgt spid="6">
                                            <p:graphicEl>
                                              <a:dgm id="{127EB5E3-7422-4553-8A15-70F062A7F2D7}"/>
                                            </p:graphicEl>
                                          </p:spTgt>
                                        </p:tgtEl>
                                      </p:cBhvr>
                                      <p:to x="100000" y="80000"/>
                                    </p:animScale>
                                    <p:animScale>
                                      <p:cBhvr>
                                        <p:cTn id="70" dur="166" decel="50000">
                                          <p:stCondLst>
                                            <p:cond delay="1338"/>
                                          </p:stCondLst>
                                        </p:cTn>
                                        <p:tgtEl>
                                          <p:spTgt spid="6">
                                            <p:graphicEl>
                                              <a:dgm id="{127EB5E3-7422-4553-8A15-70F062A7F2D7}"/>
                                            </p:graphicEl>
                                          </p:spTgt>
                                        </p:tgtEl>
                                      </p:cBhvr>
                                      <p:to x="100000" y="100000"/>
                                    </p:animScale>
                                    <p:animScale>
                                      <p:cBhvr>
                                        <p:cTn id="71" dur="26">
                                          <p:stCondLst>
                                            <p:cond delay="1642"/>
                                          </p:stCondLst>
                                        </p:cTn>
                                        <p:tgtEl>
                                          <p:spTgt spid="6">
                                            <p:graphicEl>
                                              <a:dgm id="{127EB5E3-7422-4553-8A15-70F062A7F2D7}"/>
                                            </p:graphicEl>
                                          </p:spTgt>
                                        </p:tgtEl>
                                      </p:cBhvr>
                                      <p:to x="100000" y="90000"/>
                                    </p:animScale>
                                    <p:animScale>
                                      <p:cBhvr>
                                        <p:cTn id="72" dur="166" decel="50000">
                                          <p:stCondLst>
                                            <p:cond delay="1668"/>
                                          </p:stCondLst>
                                        </p:cTn>
                                        <p:tgtEl>
                                          <p:spTgt spid="6">
                                            <p:graphicEl>
                                              <a:dgm id="{127EB5E3-7422-4553-8A15-70F062A7F2D7}"/>
                                            </p:graphicEl>
                                          </p:spTgt>
                                        </p:tgtEl>
                                      </p:cBhvr>
                                      <p:to x="100000" y="100000"/>
                                    </p:animScale>
                                    <p:animScale>
                                      <p:cBhvr>
                                        <p:cTn id="73" dur="26">
                                          <p:stCondLst>
                                            <p:cond delay="1808"/>
                                          </p:stCondLst>
                                        </p:cTn>
                                        <p:tgtEl>
                                          <p:spTgt spid="6">
                                            <p:graphicEl>
                                              <a:dgm id="{127EB5E3-7422-4553-8A15-70F062A7F2D7}"/>
                                            </p:graphicEl>
                                          </p:spTgt>
                                        </p:tgtEl>
                                      </p:cBhvr>
                                      <p:to x="100000" y="95000"/>
                                    </p:animScale>
                                    <p:animScale>
                                      <p:cBhvr>
                                        <p:cTn id="74" dur="166" decel="50000">
                                          <p:stCondLst>
                                            <p:cond delay="1834"/>
                                          </p:stCondLst>
                                        </p:cTn>
                                        <p:tgtEl>
                                          <p:spTgt spid="6">
                                            <p:graphicEl>
                                              <a:dgm id="{127EB5E3-7422-4553-8A15-70F062A7F2D7}"/>
                                            </p:graphic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6">
                                            <p:graphicEl>
                                              <a:dgm id="{61B793D9-8C83-480C-8D52-1064AFFF97DA}"/>
                                            </p:graphicEl>
                                          </p:spTgt>
                                        </p:tgtEl>
                                        <p:attrNameLst>
                                          <p:attrName>style.visibility</p:attrName>
                                        </p:attrNameLst>
                                      </p:cBhvr>
                                      <p:to>
                                        <p:strVal val="visible"/>
                                      </p:to>
                                    </p:set>
                                    <p:animEffect transition="in" filter="wipe(down)">
                                      <p:cBhvr>
                                        <p:cTn id="79" dur="580">
                                          <p:stCondLst>
                                            <p:cond delay="0"/>
                                          </p:stCondLst>
                                        </p:cTn>
                                        <p:tgtEl>
                                          <p:spTgt spid="6">
                                            <p:graphicEl>
                                              <a:dgm id="{61B793D9-8C83-480C-8D52-1064AFFF97DA}"/>
                                            </p:graphicEl>
                                          </p:spTgt>
                                        </p:tgtEl>
                                      </p:cBhvr>
                                    </p:animEffect>
                                    <p:anim calcmode="lin" valueType="num">
                                      <p:cBhvr>
                                        <p:cTn id="80" dur="1822" tmFilter="0,0; 0.14,0.36; 0.43,0.73; 0.71,0.91; 1.0,1.0">
                                          <p:stCondLst>
                                            <p:cond delay="0"/>
                                          </p:stCondLst>
                                        </p:cTn>
                                        <p:tgtEl>
                                          <p:spTgt spid="6">
                                            <p:graphicEl>
                                              <a:dgm id="{61B793D9-8C83-480C-8D52-1064AFFF97DA}"/>
                                            </p:graphic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6">
                                            <p:graphicEl>
                                              <a:dgm id="{61B793D9-8C83-480C-8D52-1064AFFF97DA}"/>
                                            </p:graphic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6">
                                            <p:graphicEl>
                                              <a:dgm id="{61B793D9-8C83-480C-8D52-1064AFFF97DA}"/>
                                            </p:graphic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6">
                                            <p:graphicEl>
                                              <a:dgm id="{61B793D9-8C83-480C-8D52-1064AFFF97DA}"/>
                                            </p:graphic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6">
                                            <p:graphicEl>
                                              <a:dgm id="{61B793D9-8C83-480C-8D52-1064AFFF97DA}"/>
                                            </p:graphic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6">
                                            <p:graphicEl>
                                              <a:dgm id="{61B793D9-8C83-480C-8D52-1064AFFF97DA}"/>
                                            </p:graphicEl>
                                          </p:spTgt>
                                        </p:tgtEl>
                                      </p:cBhvr>
                                      <p:to x="100000" y="60000"/>
                                    </p:animScale>
                                    <p:animScale>
                                      <p:cBhvr>
                                        <p:cTn id="86" dur="166" decel="50000">
                                          <p:stCondLst>
                                            <p:cond delay="676"/>
                                          </p:stCondLst>
                                        </p:cTn>
                                        <p:tgtEl>
                                          <p:spTgt spid="6">
                                            <p:graphicEl>
                                              <a:dgm id="{61B793D9-8C83-480C-8D52-1064AFFF97DA}"/>
                                            </p:graphicEl>
                                          </p:spTgt>
                                        </p:tgtEl>
                                      </p:cBhvr>
                                      <p:to x="100000" y="100000"/>
                                    </p:animScale>
                                    <p:animScale>
                                      <p:cBhvr>
                                        <p:cTn id="87" dur="26">
                                          <p:stCondLst>
                                            <p:cond delay="1312"/>
                                          </p:stCondLst>
                                        </p:cTn>
                                        <p:tgtEl>
                                          <p:spTgt spid="6">
                                            <p:graphicEl>
                                              <a:dgm id="{61B793D9-8C83-480C-8D52-1064AFFF97DA}"/>
                                            </p:graphicEl>
                                          </p:spTgt>
                                        </p:tgtEl>
                                      </p:cBhvr>
                                      <p:to x="100000" y="80000"/>
                                    </p:animScale>
                                    <p:animScale>
                                      <p:cBhvr>
                                        <p:cTn id="88" dur="166" decel="50000">
                                          <p:stCondLst>
                                            <p:cond delay="1338"/>
                                          </p:stCondLst>
                                        </p:cTn>
                                        <p:tgtEl>
                                          <p:spTgt spid="6">
                                            <p:graphicEl>
                                              <a:dgm id="{61B793D9-8C83-480C-8D52-1064AFFF97DA}"/>
                                            </p:graphicEl>
                                          </p:spTgt>
                                        </p:tgtEl>
                                      </p:cBhvr>
                                      <p:to x="100000" y="100000"/>
                                    </p:animScale>
                                    <p:animScale>
                                      <p:cBhvr>
                                        <p:cTn id="89" dur="26">
                                          <p:stCondLst>
                                            <p:cond delay="1642"/>
                                          </p:stCondLst>
                                        </p:cTn>
                                        <p:tgtEl>
                                          <p:spTgt spid="6">
                                            <p:graphicEl>
                                              <a:dgm id="{61B793D9-8C83-480C-8D52-1064AFFF97DA}"/>
                                            </p:graphicEl>
                                          </p:spTgt>
                                        </p:tgtEl>
                                      </p:cBhvr>
                                      <p:to x="100000" y="90000"/>
                                    </p:animScale>
                                    <p:animScale>
                                      <p:cBhvr>
                                        <p:cTn id="90" dur="166" decel="50000">
                                          <p:stCondLst>
                                            <p:cond delay="1668"/>
                                          </p:stCondLst>
                                        </p:cTn>
                                        <p:tgtEl>
                                          <p:spTgt spid="6">
                                            <p:graphicEl>
                                              <a:dgm id="{61B793D9-8C83-480C-8D52-1064AFFF97DA}"/>
                                            </p:graphicEl>
                                          </p:spTgt>
                                        </p:tgtEl>
                                      </p:cBhvr>
                                      <p:to x="100000" y="100000"/>
                                    </p:animScale>
                                    <p:animScale>
                                      <p:cBhvr>
                                        <p:cTn id="91" dur="26">
                                          <p:stCondLst>
                                            <p:cond delay="1808"/>
                                          </p:stCondLst>
                                        </p:cTn>
                                        <p:tgtEl>
                                          <p:spTgt spid="6">
                                            <p:graphicEl>
                                              <a:dgm id="{61B793D9-8C83-480C-8D52-1064AFFF97DA}"/>
                                            </p:graphicEl>
                                          </p:spTgt>
                                        </p:tgtEl>
                                      </p:cBhvr>
                                      <p:to x="100000" y="95000"/>
                                    </p:animScale>
                                    <p:animScale>
                                      <p:cBhvr>
                                        <p:cTn id="92" dur="166" decel="50000">
                                          <p:stCondLst>
                                            <p:cond delay="1834"/>
                                          </p:stCondLst>
                                        </p:cTn>
                                        <p:tgtEl>
                                          <p:spTgt spid="6">
                                            <p:graphicEl>
                                              <a:dgm id="{61B793D9-8C83-480C-8D52-1064AFFF97DA}"/>
                                            </p:graphic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6">
                                            <p:graphicEl>
                                              <a:dgm id="{02D6B681-8A17-430F-B091-A5A52774F179}"/>
                                            </p:graphicEl>
                                          </p:spTgt>
                                        </p:tgtEl>
                                        <p:attrNameLst>
                                          <p:attrName>style.visibility</p:attrName>
                                        </p:attrNameLst>
                                      </p:cBhvr>
                                      <p:to>
                                        <p:strVal val="visible"/>
                                      </p:to>
                                    </p:set>
                                    <p:animEffect transition="in" filter="wipe(down)">
                                      <p:cBhvr>
                                        <p:cTn id="97" dur="580">
                                          <p:stCondLst>
                                            <p:cond delay="0"/>
                                          </p:stCondLst>
                                        </p:cTn>
                                        <p:tgtEl>
                                          <p:spTgt spid="6">
                                            <p:graphicEl>
                                              <a:dgm id="{02D6B681-8A17-430F-B091-A5A52774F179}"/>
                                            </p:graphicEl>
                                          </p:spTgt>
                                        </p:tgtEl>
                                      </p:cBhvr>
                                    </p:animEffect>
                                    <p:anim calcmode="lin" valueType="num">
                                      <p:cBhvr>
                                        <p:cTn id="98" dur="1822" tmFilter="0,0; 0.14,0.36; 0.43,0.73; 0.71,0.91; 1.0,1.0">
                                          <p:stCondLst>
                                            <p:cond delay="0"/>
                                          </p:stCondLst>
                                        </p:cTn>
                                        <p:tgtEl>
                                          <p:spTgt spid="6">
                                            <p:graphicEl>
                                              <a:dgm id="{02D6B681-8A17-430F-B091-A5A52774F179}"/>
                                            </p:graphic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6">
                                            <p:graphicEl>
                                              <a:dgm id="{02D6B681-8A17-430F-B091-A5A52774F179}"/>
                                            </p:graphic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6">
                                            <p:graphicEl>
                                              <a:dgm id="{02D6B681-8A17-430F-B091-A5A52774F179}"/>
                                            </p:graphic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6">
                                            <p:graphicEl>
                                              <a:dgm id="{02D6B681-8A17-430F-B091-A5A52774F179}"/>
                                            </p:graphic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6">
                                            <p:graphicEl>
                                              <a:dgm id="{02D6B681-8A17-430F-B091-A5A52774F179}"/>
                                            </p:graphic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6">
                                            <p:graphicEl>
                                              <a:dgm id="{02D6B681-8A17-430F-B091-A5A52774F179}"/>
                                            </p:graphicEl>
                                          </p:spTgt>
                                        </p:tgtEl>
                                      </p:cBhvr>
                                      <p:to x="100000" y="60000"/>
                                    </p:animScale>
                                    <p:animScale>
                                      <p:cBhvr>
                                        <p:cTn id="104" dur="166" decel="50000">
                                          <p:stCondLst>
                                            <p:cond delay="676"/>
                                          </p:stCondLst>
                                        </p:cTn>
                                        <p:tgtEl>
                                          <p:spTgt spid="6">
                                            <p:graphicEl>
                                              <a:dgm id="{02D6B681-8A17-430F-B091-A5A52774F179}"/>
                                            </p:graphicEl>
                                          </p:spTgt>
                                        </p:tgtEl>
                                      </p:cBhvr>
                                      <p:to x="100000" y="100000"/>
                                    </p:animScale>
                                    <p:animScale>
                                      <p:cBhvr>
                                        <p:cTn id="105" dur="26">
                                          <p:stCondLst>
                                            <p:cond delay="1312"/>
                                          </p:stCondLst>
                                        </p:cTn>
                                        <p:tgtEl>
                                          <p:spTgt spid="6">
                                            <p:graphicEl>
                                              <a:dgm id="{02D6B681-8A17-430F-B091-A5A52774F179}"/>
                                            </p:graphicEl>
                                          </p:spTgt>
                                        </p:tgtEl>
                                      </p:cBhvr>
                                      <p:to x="100000" y="80000"/>
                                    </p:animScale>
                                    <p:animScale>
                                      <p:cBhvr>
                                        <p:cTn id="106" dur="166" decel="50000">
                                          <p:stCondLst>
                                            <p:cond delay="1338"/>
                                          </p:stCondLst>
                                        </p:cTn>
                                        <p:tgtEl>
                                          <p:spTgt spid="6">
                                            <p:graphicEl>
                                              <a:dgm id="{02D6B681-8A17-430F-B091-A5A52774F179}"/>
                                            </p:graphicEl>
                                          </p:spTgt>
                                        </p:tgtEl>
                                      </p:cBhvr>
                                      <p:to x="100000" y="100000"/>
                                    </p:animScale>
                                    <p:animScale>
                                      <p:cBhvr>
                                        <p:cTn id="107" dur="26">
                                          <p:stCondLst>
                                            <p:cond delay="1642"/>
                                          </p:stCondLst>
                                        </p:cTn>
                                        <p:tgtEl>
                                          <p:spTgt spid="6">
                                            <p:graphicEl>
                                              <a:dgm id="{02D6B681-8A17-430F-B091-A5A52774F179}"/>
                                            </p:graphicEl>
                                          </p:spTgt>
                                        </p:tgtEl>
                                      </p:cBhvr>
                                      <p:to x="100000" y="90000"/>
                                    </p:animScale>
                                    <p:animScale>
                                      <p:cBhvr>
                                        <p:cTn id="108" dur="166" decel="50000">
                                          <p:stCondLst>
                                            <p:cond delay="1668"/>
                                          </p:stCondLst>
                                        </p:cTn>
                                        <p:tgtEl>
                                          <p:spTgt spid="6">
                                            <p:graphicEl>
                                              <a:dgm id="{02D6B681-8A17-430F-B091-A5A52774F179}"/>
                                            </p:graphicEl>
                                          </p:spTgt>
                                        </p:tgtEl>
                                      </p:cBhvr>
                                      <p:to x="100000" y="100000"/>
                                    </p:animScale>
                                    <p:animScale>
                                      <p:cBhvr>
                                        <p:cTn id="109" dur="26">
                                          <p:stCondLst>
                                            <p:cond delay="1808"/>
                                          </p:stCondLst>
                                        </p:cTn>
                                        <p:tgtEl>
                                          <p:spTgt spid="6">
                                            <p:graphicEl>
                                              <a:dgm id="{02D6B681-8A17-430F-B091-A5A52774F179}"/>
                                            </p:graphicEl>
                                          </p:spTgt>
                                        </p:tgtEl>
                                      </p:cBhvr>
                                      <p:to x="100000" y="95000"/>
                                    </p:animScale>
                                    <p:animScale>
                                      <p:cBhvr>
                                        <p:cTn id="110" dur="166" decel="50000">
                                          <p:stCondLst>
                                            <p:cond delay="1834"/>
                                          </p:stCondLst>
                                        </p:cTn>
                                        <p:tgtEl>
                                          <p:spTgt spid="6">
                                            <p:graphicEl>
                                              <a:dgm id="{02D6B681-8A17-430F-B091-A5A52774F179}"/>
                                            </p:graphic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6">
                                            <p:graphicEl>
                                              <a:dgm id="{4000C596-85FD-4E14-A9CE-C1EE162955AB}"/>
                                            </p:graphicEl>
                                          </p:spTgt>
                                        </p:tgtEl>
                                        <p:attrNameLst>
                                          <p:attrName>style.visibility</p:attrName>
                                        </p:attrNameLst>
                                      </p:cBhvr>
                                      <p:to>
                                        <p:strVal val="visible"/>
                                      </p:to>
                                    </p:set>
                                    <p:animEffect transition="in" filter="wipe(down)">
                                      <p:cBhvr>
                                        <p:cTn id="115" dur="580">
                                          <p:stCondLst>
                                            <p:cond delay="0"/>
                                          </p:stCondLst>
                                        </p:cTn>
                                        <p:tgtEl>
                                          <p:spTgt spid="6">
                                            <p:graphicEl>
                                              <a:dgm id="{4000C596-85FD-4E14-A9CE-C1EE162955AB}"/>
                                            </p:graphicEl>
                                          </p:spTgt>
                                        </p:tgtEl>
                                      </p:cBhvr>
                                    </p:animEffect>
                                    <p:anim calcmode="lin" valueType="num">
                                      <p:cBhvr>
                                        <p:cTn id="116" dur="1822" tmFilter="0,0; 0.14,0.36; 0.43,0.73; 0.71,0.91; 1.0,1.0">
                                          <p:stCondLst>
                                            <p:cond delay="0"/>
                                          </p:stCondLst>
                                        </p:cTn>
                                        <p:tgtEl>
                                          <p:spTgt spid="6">
                                            <p:graphicEl>
                                              <a:dgm id="{4000C596-85FD-4E14-A9CE-C1EE162955AB}"/>
                                            </p:graphic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6">
                                            <p:graphicEl>
                                              <a:dgm id="{4000C596-85FD-4E14-A9CE-C1EE162955AB}"/>
                                            </p:graphic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6">
                                            <p:graphicEl>
                                              <a:dgm id="{4000C596-85FD-4E14-A9CE-C1EE162955AB}"/>
                                            </p:graphic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6">
                                            <p:graphicEl>
                                              <a:dgm id="{4000C596-85FD-4E14-A9CE-C1EE162955AB}"/>
                                            </p:graphic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6">
                                            <p:graphicEl>
                                              <a:dgm id="{4000C596-85FD-4E14-A9CE-C1EE162955AB}"/>
                                            </p:graphic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6">
                                            <p:graphicEl>
                                              <a:dgm id="{4000C596-85FD-4E14-A9CE-C1EE162955AB}"/>
                                            </p:graphicEl>
                                          </p:spTgt>
                                        </p:tgtEl>
                                      </p:cBhvr>
                                      <p:to x="100000" y="60000"/>
                                    </p:animScale>
                                    <p:animScale>
                                      <p:cBhvr>
                                        <p:cTn id="122" dur="166" decel="50000">
                                          <p:stCondLst>
                                            <p:cond delay="676"/>
                                          </p:stCondLst>
                                        </p:cTn>
                                        <p:tgtEl>
                                          <p:spTgt spid="6">
                                            <p:graphicEl>
                                              <a:dgm id="{4000C596-85FD-4E14-A9CE-C1EE162955AB}"/>
                                            </p:graphicEl>
                                          </p:spTgt>
                                        </p:tgtEl>
                                      </p:cBhvr>
                                      <p:to x="100000" y="100000"/>
                                    </p:animScale>
                                    <p:animScale>
                                      <p:cBhvr>
                                        <p:cTn id="123" dur="26">
                                          <p:stCondLst>
                                            <p:cond delay="1312"/>
                                          </p:stCondLst>
                                        </p:cTn>
                                        <p:tgtEl>
                                          <p:spTgt spid="6">
                                            <p:graphicEl>
                                              <a:dgm id="{4000C596-85FD-4E14-A9CE-C1EE162955AB}"/>
                                            </p:graphicEl>
                                          </p:spTgt>
                                        </p:tgtEl>
                                      </p:cBhvr>
                                      <p:to x="100000" y="80000"/>
                                    </p:animScale>
                                    <p:animScale>
                                      <p:cBhvr>
                                        <p:cTn id="124" dur="166" decel="50000">
                                          <p:stCondLst>
                                            <p:cond delay="1338"/>
                                          </p:stCondLst>
                                        </p:cTn>
                                        <p:tgtEl>
                                          <p:spTgt spid="6">
                                            <p:graphicEl>
                                              <a:dgm id="{4000C596-85FD-4E14-A9CE-C1EE162955AB}"/>
                                            </p:graphicEl>
                                          </p:spTgt>
                                        </p:tgtEl>
                                      </p:cBhvr>
                                      <p:to x="100000" y="100000"/>
                                    </p:animScale>
                                    <p:animScale>
                                      <p:cBhvr>
                                        <p:cTn id="125" dur="26">
                                          <p:stCondLst>
                                            <p:cond delay="1642"/>
                                          </p:stCondLst>
                                        </p:cTn>
                                        <p:tgtEl>
                                          <p:spTgt spid="6">
                                            <p:graphicEl>
                                              <a:dgm id="{4000C596-85FD-4E14-A9CE-C1EE162955AB}"/>
                                            </p:graphicEl>
                                          </p:spTgt>
                                        </p:tgtEl>
                                      </p:cBhvr>
                                      <p:to x="100000" y="90000"/>
                                    </p:animScale>
                                    <p:animScale>
                                      <p:cBhvr>
                                        <p:cTn id="126" dur="166" decel="50000">
                                          <p:stCondLst>
                                            <p:cond delay="1668"/>
                                          </p:stCondLst>
                                        </p:cTn>
                                        <p:tgtEl>
                                          <p:spTgt spid="6">
                                            <p:graphicEl>
                                              <a:dgm id="{4000C596-85FD-4E14-A9CE-C1EE162955AB}"/>
                                            </p:graphicEl>
                                          </p:spTgt>
                                        </p:tgtEl>
                                      </p:cBhvr>
                                      <p:to x="100000" y="100000"/>
                                    </p:animScale>
                                    <p:animScale>
                                      <p:cBhvr>
                                        <p:cTn id="127" dur="26">
                                          <p:stCondLst>
                                            <p:cond delay="1808"/>
                                          </p:stCondLst>
                                        </p:cTn>
                                        <p:tgtEl>
                                          <p:spTgt spid="6">
                                            <p:graphicEl>
                                              <a:dgm id="{4000C596-85FD-4E14-A9CE-C1EE162955AB}"/>
                                            </p:graphicEl>
                                          </p:spTgt>
                                        </p:tgtEl>
                                      </p:cBhvr>
                                      <p:to x="100000" y="95000"/>
                                    </p:animScale>
                                    <p:animScale>
                                      <p:cBhvr>
                                        <p:cTn id="128" dur="166" decel="50000">
                                          <p:stCondLst>
                                            <p:cond delay="1834"/>
                                          </p:stCondLst>
                                        </p:cTn>
                                        <p:tgtEl>
                                          <p:spTgt spid="6">
                                            <p:graphicEl>
                                              <a:dgm id="{4000C596-85FD-4E14-A9CE-C1EE162955AB}"/>
                                            </p:graphic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6">
                                            <p:graphicEl>
                                              <a:dgm id="{24AED56A-1329-4E6E-94FC-20CA04B1307F}"/>
                                            </p:graphicEl>
                                          </p:spTgt>
                                        </p:tgtEl>
                                        <p:attrNameLst>
                                          <p:attrName>style.visibility</p:attrName>
                                        </p:attrNameLst>
                                      </p:cBhvr>
                                      <p:to>
                                        <p:strVal val="visible"/>
                                      </p:to>
                                    </p:set>
                                    <p:animEffect transition="in" filter="wipe(down)">
                                      <p:cBhvr>
                                        <p:cTn id="133" dur="580">
                                          <p:stCondLst>
                                            <p:cond delay="0"/>
                                          </p:stCondLst>
                                        </p:cTn>
                                        <p:tgtEl>
                                          <p:spTgt spid="6">
                                            <p:graphicEl>
                                              <a:dgm id="{24AED56A-1329-4E6E-94FC-20CA04B1307F}"/>
                                            </p:graphicEl>
                                          </p:spTgt>
                                        </p:tgtEl>
                                      </p:cBhvr>
                                    </p:animEffect>
                                    <p:anim calcmode="lin" valueType="num">
                                      <p:cBhvr>
                                        <p:cTn id="134" dur="1822" tmFilter="0,0; 0.14,0.36; 0.43,0.73; 0.71,0.91; 1.0,1.0">
                                          <p:stCondLst>
                                            <p:cond delay="0"/>
                                          </p:stCondLst>
                                        </p:cTn>
                                        <p:tgtEl>
                                          <p:spTgt spid="6">
                                            <p:graphicEl>
                                              <a:dgm id="{24AED56A-1329-4E6E-94FC-20CA04B1307F}"/>
                                            </p:graphic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6">
                                            <p:graphicEl>
                                              <a:dgm id="{24AED56A-1329-4E6E-94FC-20CA04B1307F}"/>
                                            </p:graphic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6">
                                            <p:graphicEl>
                                              <a:dgm id="{24AED56A-1329-4E6E-94FC-20CA04B1307F}"/>
                                            </p:graphic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6">
                                            <p:graphicEl>
                                              <a:dgm id="{24AED56A-1329-4E6E-94FC-20CA04B1307F}"/>
                                            </p:graphic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6">
                                            <p:graphicEl>
                                              <a:dgm id="{24AED56A-1329-4E6E-94FC-20CA04B1307F}"/>
                                            </p:graphic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6">
                                            <p:graphicEl>
                                              <a:dgm id="{24AED56A-1329-4E6E-94FC-20CA04B1307F}"/>
                                            </p:graphicEl>
                                          </p:spTgt>
                                        </p:tgtEl>
                                      </p:cBhvr>
                                      <p:to x="100000" y="60000"/>
                                    </p:animScale>
                                    <p:animScale>
                                      <p:cBhvr>
                                        <p:cTn id="140" dur="166" decel="50000">
                                          <p:stCondLst>
                                            <p:cond delay="676"/>
                                          </p:stCondLst>
                                        </p:cTn>
                                        <p:tgtEl>
                                          <p:spTgt spid="6">
                                            <p:graphicEl>
                                              <a:dgm id="{24AED56A-1329-4E6E-94FC-20CA04B1307F}"/>
                                            </p:graphicEl>
                                          </p:spTgt>
                                        </p:tgtEl>
                                      </p:cBhvr>
                                      <p:to x="100000" y="100000"/>
                                    </p:animScale>
                                    <p:animScale>
                                      <p:cBhvr>
                                        <p:cTn id="141" dur="26">
                                          <p:stCondLst>
                                            <p:cond delay="1312"/>
                                          </p:stCondLst>
                                        </p:cTn>
                                        <p:tgtEl>
                                          <p:spTgt spid="6">
                                            <p:graphicEl>
                                              <a:dgm id="{24AED56A-1329-4E6E-94FC-20CA04B1307F}"/>
                                            </p:graphicEl>
                                          </p:spTgt>
                                        </p:tgtEl>
                                      </p:cBhvr>
                                      <p:to x="100000" y="80000"/>
                                    </p:animScale>
                                    <p:animScale>
                                      <p:cBhvr>
                                        <p:cTn id="142" dur="166" decel="50000">
                                          <p:stCondLst>
                                            <p:cond delay="1338"/>
                                          </p:stCondLst>
                                        </p:cTn>
                                        <p:tgtEl>
                                          <p:spTgt spid="6">
                                            <p:graphicEl>
                                              <a:dgm id="{24AED56A-1329-4E6E-94FC-20CA04B1307F}"/>
                                            </p:graphicEl>
                                          </p:spTgt>
                                        </p:tgtEl>
                                      </p:cBhvr>
                                      <p:to x="100000" y="100000"/>
                                    </p:animScale>
                                    <p:animScale>
                                      <p:cBhvr>
                                        <p:cTn id="143" dur="26">
                                          <p:stCondLst>
                                            <p:cond delay="1642"/>
                                          </p:stCondLst>
                                        </p:cTn>
                                        <p:tgtEl>
                                          <p:spTgt spid="6">
                                            <p:graphicEl>
                                              <a:dgm id="{24AED56A-1329-4E6E-94FC-20CA04B1307F}"/>
                                            </p:graphicEl>
                                          </p:spTgt>
                                        </p:tgtEl>
                                      </p:cBhvr>
                                      <p:to x="100000" y="90000"/>
                                    </p:animScale>
                                    <p:animScale>
                                      <p:cBhvr>
                                        <p:cTn id="144" dur="166" decel="50000">
                                          <p:stCondLst>
                                            <p:cond delay="1668"/>
                                          </p:stCondLst>
                                        </p:cTn>
                                        <p:tgtEl>
                                          <p:spTgt spid="6">
                                            <p:graphicEl>
                                              <a:dgm id="{24AED56A-1329-4E6E-94FC-20CA04B1307F}"/>
                                            </p:graphicEl>
                                          </p:spTgt>
                                        </p:tgtEl>
                                      </p:cBhvr>
                                      <p:to x="100000" y="100000"/>
                                    </p:animScale>
                                    <p:animScale>
                                      <p:cBhvr>
                                        <p:cTn id="145" dur="26">
                                          <p:stCondLst>
                                            <p:cond delay="1808"/>
                                          </p:stCondLst>
                                        </p:cTn>
                                        <p:tgtEl>
                                          <p:spTgt spid="6">
                                            <p:graphicEl>
                                              <a:dgm id="{24AED56A-1329-4E6E-94FC-20CA04B1307F}"/>
                                            </p:graphicEl>
                                          </p:spTgt>
                                        </p:tgtEl>
                                      </p:cBhvr>
                                      <p:to x="100000" y="95000"/>
                                    </p:animScale>
                                    <p:animScale>
                                      <p:cBhvr>
                                        <p:cTn id="146" dur="166" decel="50000">
                                          <p:stCondLst>
                                            <p:cond delay="1834"/>
                                          </p:stCondLst>
                                        </p:cTn>
                                        <p:tgtEl>
                                          <p:spTgt spid="6">
                                            <p:graphicEl>
                                              <a:dgm id="{24AED56A-1329-4E6E-94FC-20CA04B1307F}"/>
                                            </p:graphic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6">
                                            <p:graphicEl>
                                              <a:dgm id="{BC0CC8A2-D3D8-4F19-9F81-F481E41D177C}"/>
                                            </p:graphicEl>
                                          </p:spTgt>
                                        </p:tgtEl>
                                        <p:attrNameLst>
                                          <p:attrName>style.visibility</p:attrName>
                                        </p:attrNameLst>
                                      </p:cBhvr>
                                      <p:to>
                                        <p:strVal val="visible"/>
                                      </p:to>
                                    </p:set>
                                    <p:animEffect transition="in" filter="wipe(down)">
                                      <p:cBhvr>
                                        <p:cTn id="151" dur="580">
                                          <p:stCondLst>
                                            <p:cond delay="0"/>
                                          </p:stCondLst>
                                        </p:cTn>
                                        <p:tgtEl>
                                          <p:spTgt spid="6">
                                            <p:graphicEl>
                                              <a:dgm id="{BC0CC8A2-D3D8-4F19-9F81-F481E41D177C}"/>
                                            </p:graphicEl>
                                          </p:spTgt>
                                        </p:tgtEl>
                                      </p:cBhvr>
                                    </p:animEffect>
                                    <p:anim calcmode="lin" valueType="num">
                                      <p:cBhvr>
                                        <p:cTn id="152" dur="1822" tmFilter="0,0; 0.14,0.36; 0.43,0.73; 0.71,0.91; 1.0,1.0">
                                          <p:stCondLst>
                                            <p:cond delay="0"/>
                                          </p:stCondLst>
                                        </p:cTn>
                                        <p:tgtEl>
                                          <p:spTgt spid="6">
                                            <p:graphicEl>
                                              <a:dgm id="{BC0CC8A2-D3D8-4F19-9F81-F481E41D177C}"/>
                                            </p:graphic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6">
                                            <p:graphicEl>
                                              <a:dgm id="{BC0CC8A2-D3D8-4F19-9F81-F481E41D177C}"/>
                                            </p:graphic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6">
                                            <p:graphicEl>
                                              <a:dgm id="{BC0CC8A2-D3D8-4F19-9F81-F481E41D177C}"/>
                                            </p:graphic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6">
                                            <p:graphicEl>
                                              <a:dgm id="{BC0CC8A2-D3D8-4F19-9F81-F481E41D177C}"/>
                                            </p:graphic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6">
                                            <p:graphicEl>
                                              <a:dgm id="{BC0CC8A2-D3D8-4F19-9F81-F481E41D177C}"/>
                                            </p:graphic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6">
                                            <p:graphicEl>
                                              <a:dgm id="{BC0CC8A2-D3D8-4F19-9F81-F481E41D177C}"/>
                                            </p:graphicEl>
                                          </p:spTgt>
                                        </p:tgtEl>
                                      </p:cBhvr>
                                      <p:to x="100000" y="60000"/>
                                    </p:animScale>
                                    <p:animScale>
                                      <p:cBhvr>
                                        <p:cTn id="158" dur="166" decel="50000">
                                          <p:stCondLst>
                                            <p:cond delay="676"/>
                                          </p:stCondLst>
                                        </p:cTn>
                                        <p:tgtEl>
                                          <p:spTgt spid="6">
                                            <p:graphicEl>
                                              <a:dgm id="{BC0CC8A2-D3D8-4F19-9F81-F481E41D177C}"/>
                                            </p:graphicEl>
                                          </p:spTgt>
                                        </p:tgtEl>
                                      </p:cBhvr>
                                      <p:to x="100000" y="100000"/>
                                    </p:animScale>
                                    <p:animScale>
                                      <p:cBhvr>
                                        <p:cTn id="159" dur="26">
                                          <p:stCondLst>
                                            <p:cond delay="1312"/>
                                          </p:stCondLst>
                                        </p:cTn>
                                        <p:tgtEl>
                                          <p:spTgt spid="6">
                                            <p:graphicEl>
                                              <a:dgm id="{BC0CC8A2-D3D8-4F19-9F81-F481E41D177C}"/>
                                            </p:graphicEl>
                                          </p:spTgt>
                                        </p:tgtEl>
                                      </p:cBhvr>
                                      <p:to x="100000" y="80000"/>
                                    </p:animScale>
                                    <p:animScale>
                                      <p:cBhvr>
                                        <p:cTn id="160" dur="166" decel="50000">
                                          <p:stCondLst>
                                            <p:cond delay="1338"/>
                                          </p:stCondLst>
                                        </p:cTn>
                                        <p:tgtEl>
                                          <p:spTgt spid="6">
                                            <p:graphicEl>
                                              <a:dgm id="{BC0CC8A2-D3D8-4F19-9F81-F481E41D177C}"/>
                                            </p:graphicEl>
                                          </p:spTgt>
                                        </p:tgtEl>
                                      </p:cBhvr>
                                      <p:to x="100000" y="100000"/>
                                    </p:animScale>
                                    <p:animScale>
                                      <p:cBhvr>
                                        <p:cTn id="161" dur="26">
                                          <p:stCondLst>
                                            <p:cond delay="1642"/>
                                          </p:stCondLst>
                                        </p:cTn>
                                        <p:tgtEl>
                                          <p:spTgt spid="6">
                                            <p:graphicEl>
                                              <a:dgm id="{BC0CC8A2-D3D8-4F19-9F81-F481E41D177C}"/>
                                            </p:graphicEl>
                                          </p:spTgt>
                                        </p:tgtEl>
                                      </p:cBhvr>
                                      <p:to x="100000" y="90000"/>
                                    </p:animScale>
                                    <p:animScale>
                                      <p:cBhvr>
                                        <p:cTn id="162" dur="166" decel="50000">
                                          <p:stCondLst>
                                            <p:cond delay="1668"/>
                                          </p:stCondLst>
                                        </p:cTn>
                                        <p:tgtEl>
                                          <p:spTgt spid="6">
                                            <p:graphicEl>
                                              <a:dgm id="{BC0CC8A2-D3D8-4F19-9F81-F481E41D177C}"/>
                                            </p:graphicEl>
                                          </p:spTgt>
                                        </p:tgtEl>
                                      </p:cBhvr>
                                      <p:to x="100000" y="100000"/>
                                    </p:animScale>
                                    <p:animScale>
                                      <p:cBhvr>
                                        <p:cTn id="163" dur="26">
                                          <p:stCondLst>
                                            <p:cond delay="1808"/>
                                          </p:stCondLst>
                                        </p:cTn>
                                        <p:tgtEl>
                                          <p:spTgt spid="6">
                                            <p:graphicEl>
                                              <a:dgm id="{BC0CC8A2-D3D8-4F19-9F81-F481E41D177C}"/>
                                            </p:graphicEl>
                                          </p:spTgt>
                                        </p:tgtEl>
                                      </p:cBhvr>
                                      <p:to x="100000" y="95000"/>
                                    </p:animScale>
                                    <p:animScale>
                                      <p:cBhvr>
                                        <p:cTn id="164" dur="166" decel="50000">
                                          <p:stCondLst>
                                            <p:cond delay="1834"/>
                                          </p:stCondLst>
                                        </p:cTn>
                                        <p:tgtEl>
                                          <p:spTgt spid="6">
                                            <p:graphicEl>
                                              <a:dgm id="{BC0CC8A2-D3D8-4F19-9F81-F481E41D177C}"/>
                                            </p:graphic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6">
                                            <p:graphicEl>
                                              <a:dgm id="{BCFFF14F-42A9-47E1-BE62-9220E18A1B4C}"/>
                                            </p:graphicEl>
                                          </p:spTgt>
                                        </p:tgtEl>
                                        <p:attrNameLst>
                                          <p:attrName>style.visibility</p:attrName>
                                        </p:attrNameLst>
                                      </p:cBhvr>
                                      <p:to>
                                        <p:strVal val="visible"/>
                                      </p:to>
                                    </p:set>
                                    <p:animEffect transition="in" filter="wipe(down)">
                                      <p:cBhvr>
                                        <p:cTn id="169" dur="580">
                                          <p:stCondLst>
                                            <p:cond delay="0"/>
                                          </p:stCondLst>
                                        </p:cTn>
                                        <p:tgtEl>
                                          <p:spTgt spid="6">
                                            <p:graphicEl>
                                              <a:dgm id="{BCFFF14F-42A9-47E1-BE62-9220E18A1B4C}"/>
                                            </p:graphicEl>
                                          </p:spTgt>
                                        </p:tgtEl>
                                      </p:cBhvr>
                                    </p:animEffect>
                                    <p:anim calcmode="lin" valueType="num">
                                      <p:cBhvr>
                                        <p:cTn id="170" dur="1822" tmFilter="0,0; 0.14,0.36; 0.43,0.73; 0.71,0.91; 1.0,1.0">
                                          <p:stCondLst>
                                            <p:cond delay="0"/>
                                          </p:stCondLst>
                                        </p:cTn>
                                        <p:tgtEl>
                                          <p:spTgt spid="6">
                                            <p:graphicEl>
                                              <a:dgm id="{BCFFF14F-42A9-47E1-BE62-9220E18A1B4C}"/>
                                            </p:graphic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6">
                                            <p:graphicEl>
                                              <a:dgm id="{BCFFF14F-42A9-47E1-BE62-9220E18A1B4C}"/>
                                            </p:graphic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6">
                                            <p:graphicEl>
                                              <a:dgm id="{BCFFF14F-42A9-47E1-BE62-9220E18A1B4C}"/>
                                            </p:graphic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6">
                                            <p:graphicEl>
                                              <a:dgm id="{BCFFF14F-42A9-47E1-BE62-9220E18A1B4C}"/>
                                            </p:graphic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6">
                                            <p:graphicEl>
                                              <a:dgm id="{BCFFF14F-42A9-47E1-BE62-9220E18A1B4C}"/>
                                            </p:graphic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6">
                                            <p:graphicEl>
                                              <a:dgm id="{BCFFF14F-42A9-47E1-BE62-9220E18A1B4C}"/>
                                            </p:graphicEl>
                                          </p:spTgt>
                                        </p:tgtEl>
                                      </p:cBhvr>
                                      <p:to x="100000" y="60000"/>
                                    </p:animScale>
                                    <p:animScale>
                                      <p:cBhvr>
                                        <p:cTn id="176" dur="166" decel="50000">
                                          <p:stCondLst>
                                            <p:cond delay="676"/>
                                          </p:stCondLst>
                                        </p:cTn>
                                        <p:tgtEl>
                                          <p:spTgt spid="6">
                                            <p:graphicEl>
                                              <a:dgm id="{BCFFF14F-42A9-47E1-BE62-9220E18A1B4C}"/>
                                            </p:graphicEl>
                                          </p:spTgt>
                                        </p:tgtEl>
                                      </p:cBhvr>
                                      <p:to x="100000" y="100000"/>
                                    </p:animScale>
                                    <p:animScale>
                                      <p:cBhvr>
                                        <p:cTn id="177" dur="26">
                                          <p:stCondLst>
                                            <p:cond delay="1312"/>
                                          </p:stCondLst>
                                        </p:cTn>
                                        <p:tgtEl>
                                          <p:spTgt spid="6">
                                            <p:graphicEl>
                                              <a:dgm id="{BCFFF14F-42A9-47E1-BE62-9220E18A1B4C}"/>
                                            </p:graphicEl>
                                          </p:spTgt>
                                        </p:tgtEl>
                                      </p:cBhvr>
                                      <p:to x="100000" y="80000"/>
                                    </p:animScale>
                                    <p:animScale>
                                      <p:cBhvr>
                                        <p:cTn id="178" dur="166" decel="50000">
                                          <p:stCondLst>
                                            <p:cond delay="1338"/>
                                          </p:stCondLst>
                                        </p:cTn>
                                        <p:tgtEl>
                                          <p:spTgt spid="6">
                                            <p:graphicEl>
                                              <a:dgm id="{BCFFF14F-42A9-47E1-BE62-9220E18A1B4C}"/>
                                            </p:graphicEl>
                                          </p:spTgt>
                                        </p:tgtEl>
                                      </p:cBhvr>
                                      <p:to x="100000" y="100000"/>
                                    </p:animScale>
                                    <p:animScale>
                                      <p:cBhvr>
                                        <p:cTn id="179" dur="26">
                                          <p:stCondLst>
                                            <p:cond delay="1642"/>
                                          </p:stCondLst>
                                        </p:cTn>
                                        <p:tgtEl>
                                          <p:spTgt spid="6">
                                            <p:graphicEl>
                                              <a:dgm id="{BCFFF14F-42A9-47E1-BE62-9220E18A1B4C}"/>
                                            </p:graphicEl>
                                          </p:spTgt>
                                        </p:tgtEl>
                                      </p:cBhvr>
                                      <p:to x="100000" y="90000"/>
                                    </p:animScale>
                                    <p:animScale>
                                      <p:cBhvr>
                                        <p:cTn id="180" dur="166" decel="50000">
                                          <p:stCondLst>
                                            <p:cond delay="1668"/>
                                          </p:stCondLst>
                                        </p:cTn>
                                        <p:tgtEl>
                                          <p:spTgt spid="6">
                                            <p:graphicEl>
                                              <a:dgm id="{BCFFF14F-42A9-47E1-BE62-9220E18A1B4C}"/>
                                            </p:graphicEl>
                                          </p:spTgt>
                                        </p:tgtEl>
                                      </p:cBhvr>
                                      <p:to x="100000" y="100000"/>
                                    </p:animScale>
                                    <p:animScale>
                                      <p:cBhvr>
                                        <p:cTn id="181" dur="26">
                                          <p:stCondLst>
                                            <p:cond delay="1808"/>
                                          </p:stCondLst>
                                        </p:cTn>
                                        <p:tgtEl>
                                          <p:spTgt spid="6">
                                            <p:graphicEl>
                                              <a:dgm id="{BCFFF14F-42A9-47E1-BE62-9220E18A1B4C}"/>
                                            </p:graphicEl>
                                          </p:spTgt>
                                        </p:tgtEl>
                                      </p:cBhvr>
                                      <p:to x="100000" y="95000"/>
                                    </p:animScale>
                                    <p:animScale>
                                      <p:cBhvr>
                                        <p:cTn id="182" dur="166" decel="50000">
                                          <p:stCondLst>
                                            <p:cond delay="1834"/>
                                          </p:stCondLst>
                                        </p:cTn>
                                        <p:tgtEl>
                                          <p:spTgt spid="6">
                                            <p:graphicEl>
                                              <a:dgm id="{BCFFF14F-42A9-47E1-BE62-9220E18A1B4C}"/>
                                            </p:graphicEl>
                                          </p:spTgt>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6">
                                            <p:graphicEl>
                                              <a:dgm id="{F2F264DC-1128-48DA-9363-4DE45BE8A074}"/>
                                            </p:graphicEl>
                                          </p:spTgt>
                                        </p:tgtEl>
                                        <p:attrNameLst>
                                          <p:attrName>style.visibility</p:attrName>
                                        </p:attrNameLst>
                                      </p:cBhvr>
                                      <p:to>
                                        <p:strVal val="visible"/>
                                      </p:to>
                                    </p:set>
                                    <p:animEffect transition="in" filter="wipe(down)">
                                      <p:cBhvr>
                                        <p:cTn id="187" dur="580">
                                          <p:stCondLst>
                                            <p:cond delay="0"/>
                                          </p:stCondLst>
                                        </p:cTn>
                                        <p:tgtEl>
                                          <p:spTgt spid="6">
                                            <p:graphicEl>
                                              <a:dgm id="{F2F264DC-1128-48DA-9363-4DE45BE8A074}"/>
                                            </p:graphicEl>
                                          </p:spTgt>
                                        </p:tgtEl>
                                      </p:cBhvr>
                                    </p:animEffect>
                                    <p:anim calcmode="lin" valueType="num">
                                      <p:cBhvr>
                                        <p:cTn id="188" dur="1822" tmFilter="0,0; 0.14,0.36; 0.43,0.73; 0.71,0.91; 1.0,1.0">
                                          <p:stCondLst>
                                            <p:cond delay="0"/>
                                          </p:stCondLst>
                                        </p:cTn>
                                        <p:tgtEl>
                                          <p:spTgt spid="6">
                                            <p:graphicEl>
                                              <a:dgm id="{F2F264DC-1128-48DA-9363-4DE45BE8A074}"/>
                                            </p:graphicEl>
                                          </p:spTgt>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6">
                                            <p:graphicEl>
                                              <a:dgm id="{F2F264DC-1128-48DA-9363-4DE45BE8A074}"/>
                                            </p:graphicEl>
                                          </p:spTgt>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6">
                                            <p:graphicEl>
                                              <a:dgm id="{F2F264DC-1128-48DA-9363-4DE45BE8A074}"/>
                                            </p:graphicEl>
                                          </p:spTgt>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6">
                                            <p:graphicEl>
                                              <a:dgm id="{F2F264DC-1128-48DA-9363-4DE45BE8A074}"/>
                                            </p:graphicEl>
                                          </p:spTgt>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6">
                                            <p:graphicEl>
                                              <a:dgm id="{F2F264DC-1128-48DA-9363-4DE45BE8A074}"/>
                                            </p:graphicEl>
                                          </p:spTgt>
                                        </p:tgtEl>
                                        <p:attrNameLst>
                                          <p:attrName>ppt_y</p:attrName>
                                        </p:attrNameLst>
                                      </p:cBhvr>
                                      <p:tavLst>
                                        <p:tav tm="0" fmla="#ppt_y-sin(pi*$)/81">
                                          <p:val>
                                            <p:fltVal val="0"/>
                                          </p:val>
                                        </p:tav>
                                        <p:tav tm="100000">
                                          <p:val>
                                            <p:fltVal val="1"/>
                                          </p:val>
                                        </p:tav>
                                      </p:tavLst>
                                    </p:anim>
                                    <p:animScale>
                                      <p:cBhvr>
                                        <p:cTn id="193" dur="26">
                                          <p:stCondLst>
                                            <p:cond delay="650"/>
                                          </p:stCondLst>
                                        </p:cTn>
                                        <p:tgtEl>
                                          <p:spTgt spid="6">
                                            <p:graphicEl>
                                              <a:dgm id="{F2F264DC-1128-48DA-9363-4DE45BE8A074}"/>
                                            </p:graphicEl>
                                          </p:spTgt>
                                        </p:tgtEl>
                                      </p:cBhvr>
                                      <p:to x="100000" y="60000"/>
                                    </p:animScale>
                                    <p:animScale>
                                      <p:cBhvr>
                                        <p:cTn id="194" dur="166" decel="50000">
                                          <p:stCondLst>
                                            <p:cond delay="676"/>
                                          </p:stCondLst>
                                        </p:cTn>
                                        <p:tgtEl>
                                          <p:spTgt spid="6">
                                            <p:graphicEl>
                                              <a:dgm id="{F2F264DC-1128-48DA-9363-4DE45BE8A074}"/>
                                            </p:graphicEl>
                                          </p:spTgt>
                                        </p:tgtEl>
                                      </p:cBhvr>
                                      <p:to x="100000" y="100000"/>
                                    </p:animScale>
                                    <p:animScale>
                                      <p:cBhvr>
                                        <p:cTn id="195" dur="26">
                                          <p:stCondLst>
                                            <p:cond delay="1312"/>
                                          </p:stCondLst>
                                        </p:cTn>
                                        <p:tgtEl>
                                          <p:spTgt spid="6">
                                            <p:graphicEl>
                                              <a:dgm id="{F2F264DC-1128-48DA-9363-4DE45BE8A074}"/>
                                            </p:graphicEl>
                                          </p:spTgt>
                                        </p:tgtEl>
                                      </p:cBhvr>
                                      <p:to x="100000" y="80000"/>
                                    </p:animScale>
                                    <p:animScale>
                                      <p:cBhvr>
                                        <p:cTn id="196" dur="166" decel="50000">
                                          <p:stCondLst>
                                            <p:cond delay="1338"/>
                                          </p:stCondLst>
                                        </p:cTn>
                                        <p:tgtEl>
                                          <p:spTgt spid="6">
                                            <p:graphicEl>
                                              <a:dgm id="{F2F264DC-1128-48DA-9363-4DE45BE8A074}"/>
                                            </p:graphicEl>
                                          </p:spTgt>
                                        </p:tgtEl>
                                      </p:cBhvr>
                                      <p:to x="100000" y="100000"/>
                                    </p:animScale>
                                    <p:animScale>
                                      <p:cBhvr>
                                        <p:cTn id="197" dur="26">
                                          <p:stCondLst>
                                            <p:cond delay="1642"/>
                                          </p:stCondLst>
                                        </p:cTn>
                                        <p:tgtEl>
                                          <p:spTgt spid="6">
                                            <p:graphicEl>
                                              <a:dgm id="{F2F264DC-1128-48DA-9363-4DE45BE8A074}"/>
                                            </p:graphicEl>
                                          </p:spTgt>
                                        </p:tgtEl>
                                      </p:cBhvr>
                                      <p:to x="100000" y="90000"/>
                                    </p:animScale>
                                    <p:animScale>
                                      <p:cBhvr>
                                        <p:cTn id="198" dur="166" decel="50000">
                                          <p:stCondLst>
                                            <p:cond delay="1668"/>
                                          </p:stCondLst>
                                        </p:cTn>
                                        <p:tgtEl>
                                          <p:spTgt spid="6">
                                            <p:graphicEl>
                                              <a:dgm id="{F2F264DC-1128-48DA-9363-4DE45BE8A074}"/>
                                            </p:graphicEl>
                                          </p:spTgt>
                                        </p:tgtEl>
                                      </p:cBhvr>
                                      <p:to x="100000" y="100000"/>
                                    </p:animScale>
                                    <p:animScale>
                                      <p:cBhvr>
                                        <p:cTn id="199" dur="26">
                                          <p:stCondLst>
                                            <p:cond delay="1808"/>
                                          </p:stCondLst>
                                        </p:cTn>
                                        <p:tgtEl>
                                          <p:spTgt spid="6">
                                            <p:graphicEl>
                                              <a:dgm id="{F2F264DC-1128-48DA-9363-4DE45BE8A074}"/>
                                            </p:graphicEl>
                                          </p:spTgt>
                                        </p:tgtEl>
                                      </p:cBhvr>
                                      <p:to x="100000" y="95000"/>
                                    </p:animScale>
                                    <p:animScale>
                                      <p:cBhvr>
                                        <p:cTn id="200" dur="166" decel="50000">
                                          <p:stCondLst>
                                            <p:cond delay="1834"/>
                                          </p:stCondLst>
                                        </p:cTn>
                                        <p:tgtEl>
                                          <p:spTgt spid="6">
                                            <p:graphicEl>
                                              <a:dgm id="{F2F264DC-1128-48DA-9363-4DE45BE8A074}"/>
                                            </p:graphicEl>
                                          </p:spTgt>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grpId="0" nodeType="clickEffect">
                                  <p:stCondLst>
                                    <p:cond delay="0"/>
                                  </p:stCondLst>
                                  <p:childTnLst>
                                    <p:set>
                                      <p:cBhvr>
                                        <p:cTn id="204" dur="1" fill="hold">
                                          <p:stCondLst>
                                            <p:cond delay="0"/>
                                          </p:stCondLst>
                                        </p:cTn>
                                        <p:tgtEl>
                                          <p:spTgt spid="6">
                                            <p:graphicEl>
                                              <a:dgm id="{B019D396-098D-43E6-BBFC-557DF7DD3B15}"/>
                                            </p:graphicEl>
                                          </p:spTgt>
                                        </p:tgtEl>
                                        <p:attrNameLst>
                                          <p:attrName>style.visibility</p:attrName>
                                        </p:attrNameLst>
                                      </p:cBhvr>
                                      <p:to>
                                        <p:strVal val="visible"/>
                                      </p:to>
                                    </p:set>
                                    <p:animEffect transition="in" filter="wipe(down)">
                                      <p:cBhvr>
                                        <p:cTn id="205" dur="580">
                                          <p:stCondLst>
                                            <p:cond delay="0"/>
                                          </p:stCondLst>
                                        </p:cTn>
                                        <p:tgtEl>
                                          <p:spTgt spid="6">
                                            <p:graphicEl>
                                              <a:dgm id="{B019D396-098D-43E6-BBFC-557DF7DD3B15}"/>
                                            </p:graphicEl>
                                          </p:spTgt>
                                        </p:tgtEl>
                                      </p:cBhvr>
                                    </p:animEffect>
                                    <p:anim calcmode="lin" valueType="num">
                                      <p:cBhvr>
                                        <p:cTn id="206" dur="1822" tmFilter="0,0; 0.14,0.36; 0.43,0.73; 0.71,0.91; 1.0,1.0">
                                          <p:stCondLst>
                                            <p:cond delay="0"/>
                                          </p:stCondLst>
                                        </p:cTn>
                                        <p:tgtEl>
                                          <p:spTgt spid="6">
                                            <p:graphicEl>
                                              <a:dgm id="{B019D396-098D-43E6-BBFC-557DF7DD3B15}"/>
                                            </p:graphicEl>
                                          </p:spTgt>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6">
                                            <p:graphicEl>
                                              <a:dgm id="{B019D396-098D-43E6-BBFC-557DF7DD3B15}"/>
                                            </p:graphicEl>
                                          </p:spTgt>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6">
                                            <p:graphicEl>
                                              <a:dgm id="{B019D396-098D-43E6-BBFC-557DF7DD3B15}"/>
                                            </p:graphicEl>
                                          </p:spTgt>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6">
                                            <p:graphicEl>
                                              <a:dgm id="{B019D396-098D-43E6-BBFC-557DF7DD3B15}"/>
                                            </p:graphicEl>
                                          </p:spTgt>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6">
                                            <p:graphicEl>
                                              <a:dgm id="{B019D396-098D-43E6-BBFC-557DF7DD3B15}"/>
                                            </p:graphicEl>
                                          </p:spTgt>
                                        </p:tgtEl>
                                        <p:attrNameLst>
                                          <p:attrName>ppt_y</p:attrName>
                                        </p:attrNameLst>
                                      </p:cBhvr>
                                      <p:tavLst>
                                        <p:tav tm="0" fmla="#ppt_y-sin(pi*$)/81">
                                          <p:val>
                                            <p:fltVal val="0"/>
                                          </p:val>
                                        </p:tav>
                                        <p:tav tm="100000">
                                          <p:val>
                                            <p:fltVal val="1"/>
                                          </p:val>
                                        </p:tav>
                                      </p:tavLst>
                                    </p:anim>
                                    <p:animScale>
                                      <p:cBhvr>
                                        <p:cTn id="211" dur="26">
                                          <p:stCondLst>
                                            <p:cond delay="650"/>
                                          </p:stCondLst>
                                        </p:cTn>
                                        <p:tgtEl>
                                          <p:spTgt spid="6">
                                            <p:graphicEl>
                                              <a:dgm id="{B019D396-098D-43E6-BBFC-557DF7DD3B15}"/>
                                            </p:graphicEl>
                                          </p:spTgt>
                                        </p:tgtEl>
                                      </p:cBhvr>
                                      <p:to x="100000" y="60000"/>
                                    </p:animScale>
                                    <p:animScale>
                                      <p:cBhvr>
                                        <p:cTn id="212" dur="166" decel="50000">
                                          <p:stCondLst>
                                            <p:cond delay="676"/>
                                          </p:stCondLst>
                                        </p:cTn>
                                        <p:tgtEl>
                                          <p:spTgt spid="6">
                                            <p:graphicEl>
                                              <a:dgm id="{B019D396-098D-43E6-BBFC-557DF7DD3B15}"/>
                                            </p:graphicEl>
                                          </p:spTgt>
                                        </p:tgtEl>
                                      </p:cBhvr>
                                      <p:to x="100000" y="100000"/>
                                    </p:animScale>
                                    <p:animScale>
                                      <p:cBhvr>
                                        <p:cTn id="213" dur="26">
                                          <p:stCondLst>
                                            <p:cond delay="1312"/>
                                          </p:stCondLst>
                                        </p:cTn>
                                        <p:tgtEl>
                                          <p:spTgt spid="6">
                                            <p:graphicEl>
                                              <a:dgm id="{B019D396-098D-43E6-BBFC-557DF7DD3B15}"/>
                                            </p:graphicEl>
                                          </p:spTgt>
                                        </p:tgtEl>
                                      </p:cBhvr>
                                      <p:to x="100000" y="80000"/>
                                    </p:animScale>
                                    <p:animScale>
                                      <p:cBhvr>
                                        <p:cTn id="214" dur="166" decel="50000">
                                          <p:stCondLst>
                                            <p:cond delay="1338"/>
                                          </p:stCondLst>
                                        </p:cTn>
                                        <p:tgtEl>
                                          <p:spTgt spid="6">
                                            <p:graphicEl>
                                              <a:dgm id="{B019D396-098D-43E6-BBFC-557DF7DD3B15}"/>
                                            </p:graphicEl>
                                          </p:spTgt>
                                        </p:tgtEl>
                                      </p:cBhvr>
                                      <p:to x="100000" y="100000"/>
                                    </p:animScale>
                                    <p:animScale>
                                      <p:cBhvr>
                                        <p:cTn id="215" dur="26">
                                          <p:stCondLst>
                                            <p:cond delay="1642"/>
                                          </p:stCondLst>
                                        </p:cTn>
                                        <p:tgtEl>
                                          <p:spTgt spid="6">
                                            <p:graphicEl>
                                              <a:dgm id="{B019D396-098D-43E6-BBFC-557DF7DD3B15}"/>
                                            </p:graphicEl>
                                          </p:spTgt>
                                        </p:tgtEl>
                                      </p:cBhvr>
                                      <p:to x="100000" y="90000"/>
                                    </p:animScale>
                                    <p:animScale>
                                      <p:cBhvr>
                                        <p:cTn id="216" dur="166" decel="50000">
                                          <p:stCondLst>
                                            <p:cond delay="1668"/>
                                          </p:stCondLst>
                                        </p:cTn>
                                        <p:tgtEl>
                                          <p:spTgt spid="6">
                                            <p:graphicEl>
                                              <a:dgm id="{B019D396-098D-43E6-BBFC-557DF7DD3B15}"/>
                                            </p:graphicEl>
                                          </p:spTgt>
                                        </p:tgtEl>
                                      </p:cBhvr>
                                      <p:to x="100000" y="100000"/>
                                    </p:animScale>
                                    <p:animScale>
                                      <p:cBhvr>
                                        <p:cTn id="217" dur="26">
                                          <p:stCondLst>
                                            <p:cond delay="1808"/>
                                          </p:stCondLst>
                                        </p:cTn>
                                        <p:tgtEl>
                                          <p:spTgt spid="6">
                                            <p:graphicEl>
                                              <a:dgm id="{B019D396-098D-43E6-BBFC-557DF7DD3B15}"/>
                                            </p:graphicEl>
                                          </p:spTgt>
                                        </p:tgtEl>
                                      </p:cBhvr>
                                      <p:to x="100000" y="95000"/>
                                    </p:animScale>
                                    <p:animScale>
                                      <p:cBhvr>
                                        <p:cTn id="218" dur="166" decel="50000">
                                          <p:stCondLst>
                                            <p:cond delay="1834"/>
                                          </p:stCondLst>
                                        </p:cTn>
                                        <p:tgtEl>
                                          <p:spTgt spid="6">
                                            <p:graphicEl>
                                              <a:dgm id="{B019D396-098D-43E6-BBFC-557DF7DD3B15}"/>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Bases de Datos: Ejemplo Modelo de Datos</a:t>
            </a:r>
            <a:endParaRPr lang="es-CL" sz="1600" dirty="0">
              <a:solidFill>
                <a:schemeClr val="accent6">
                  <a:lumMod val="60000"/>
                  <a:lumOff val="40000"/>
                </a:schemeClr>
              </a:solidFill>
            </a:endParaRPr>
          </a:p>
        </p:txBody>
      </p:sp>
      <p:pic>
        <p:nvPicPr>
          <p:cNvPr id="14338" name="Picture 2" descr="https://desarrolloweb.com/articulos/images/programacion/modelo-entidad-relacion.gif"/>
          <p:cNvPicPr>
            <a:picLocks noChangeAspect="1" noChangeArrowheads="1"/>
          </p:cNvPicPr>
          <p:nvPr/>
        </p:nvPicPr>
        <p:blipFill>
          <a:blip r:embed="rId2"/>
          <a:srcRect/>
          <a:stretch>
            <a:fillRect/>
          </a:stretch>
        </p:blipFill>
        <p:spPr bwMode="auto">
          <a:xfrm>
            <a:off x="252556" y="1608713"/>
            <a:ext cx="11839626" cy="3808413"/>
          </a:xfrm>
          <a:prstGeom prst="rect">
            <a:avLst/>
          </a:prstGeom>
          <a:noFill/>
        </p:spPr>
      </p:pic>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Bases de Datos: Ejercicio Diseño Modelo de Datos</a:t>
            </a:r>
            <a:endParaRPr lang="es-CL" sz="1600" dirty="0">
              <a:solidFill>
                <a:schemeClr val="accent6">
                  <a:lumMod val="60000"/>
                  <a:lumOff val="40000"/>
                </a:schemeClr>
              </a:solidFill>
            </a:endParaRPr>
          </a:p>
        </p:txBody>
      </p:sp>
      <p:sp>
        <p:nvSpPr>
          <p:cNvPr id="6" name="5 CuadroTexto"/>
          <p:cNvSpPr txBox="1"/>
          <p:nvPr/>
        </p:nvSpPr>
        <p:spPr>
          <a:xfrm>
            <a:off x="500033" y="1080362"/>
            <a:ext cx="11391929" cy="369332"/>
          </a:xfrm>
          <a:prstGeom prst="rect">
            <a:avLst/>
          </a:prstGeom>
          <a:noFill/>
        </p:spPr>
        <p:txBody>
          <a:bodyPr wrap="square" rtlCol="0">
            <a:spAutoFit/>
          </a:bodyPr>
          <a:lstStyle/>
          <a:p>
            <a:pPr algn="just"/>
            <a:r>
              <a:rPr lang="es-CL" dirty="0"/>
              <a:t>Para desarrollar un modelo de base de datos, podemos seguir los siguientes pasos:</a:t>
            </a:r>
          </a:p>
        </p:txBody>
      </p:sp>
      <p:sp>
        <p:nvSpPr>
          <p:cNvPr id="7" name="6 CuadroTexto"/>
          <p:cNvSpPr txBox="1"/>
          <p:nvPr/>
        </p:nvSpPr>
        <p:spPr>
          <a:xfrm>
            <a:off x="652433" y="1634557"/>
            <a:ext cx="3614767" cy="369332"/>
          </a:xfrm>
          <a:prstGeom prst="rect">
            <a:avLst/>
          </a:prstGeom>
          <a:noFill/>
        </p:spPr>
        <p:txBody>
          <a:bodyPr wrap="square" rtlCol="0">
            <a:spAutoFit/>
          </a:bodyPr>
          <a:lstStyle/>
          <a:p>
            <a:pPr algn="just">
              <a:buFont typeface="Wingdings" pitchFamily="2" charset="2"/>
              <a:buChar char="v"/>
            </a:pPr>
            <a:r>
              <a:rPr lang="es-CL" dirty="0"/>
              <a:t>Identificar tipos de entidades.</a:t>
            </a:r>
          </a:p>
        </p:txBody>
      </p:sp>
      <p:sp>
        <p:nvSpPr>
          <p:cNvPr id="8" name="7 CuadroTexto"/>
          <p:cNvSpPr txBox="1"/>
          <p:nvPr/>
        </p:nvSpPr>
        <p:spPr>
          <a:xfrm>
            <a:off x="652428" y="2142569"/>
            <a:ext cx="11391929" cy="369332"/>
          </a:xfrm>
          <a:prstGeom prst="rect">
            <a:avLst/>
          </a:prstGeom>
          <a:noFill/>
        </p:spPr>
        <p:txBody>
          <a:bodyPr wrap="square" rtlCol="0">
            <a:spAutoFit/>
          </a:bodyPr>
          <a:lstStyle/>
          <a:p>
            <a:pPr algn="just">
              <a:buFont typeface="Wingdings" pitchFamily="2" charset="2"/>
              <a:buChar char="v"/>
            </a:pPr>
            <a:r>
              <a:rPr lang="es-CL" dirty="0"/>
              <a:t>Identificar atributos o campos de cada entidad.</a:t>
            </a:r>
          </a:p>
        </p:txBody>
      </p:sp>
      <p:sp>
        <p:nvSpPr>
          <p:cNvPr id="9" name="8 CuadroTexto"/>
          <p:cNvSpPr txBox="1"/>
          <p:nvPr/>
        </p:nvSpPr>
        <p:spPr>
          <a:xfrm>
            <a:off x="652423" y="2650581"/>
            <a:ext cx="11391929" cy="369332"/>
          </a:xfrm>
          <a:prstGeom prst="rect">
            <a:avLst/>
          </a:prstGeom>
          <a:noFill/>
        </p:spPr>
        <p:txBody>
          <a:bodyPr wrap="square" rtlCol="0">
            <a:spAutoFit/>
          </a:bodyPr>
          <a:lstStyle/>
          <a:p>
            <a:pPr algn="just">
              <a:buFont typeface="Wingdings" pitchFamily="2" charset="2"/>
              <a:buChar char="v"/>
            </a:pPr>
            <a:r>
              <a:rPr lang="es-CL" dirty="0"/>
              <a:t>Identificar relaciones</a:t>
            </a:r>
          </a:p>
        </p:txBody>
      </p:sp>
      <p:sp>
        <p:nvSpPr>
          <p:cNvPr id="10" name="9 CuadroTexto"/>
          <p:cNvSpPr txBox="1"/>
          <p:nvPr/>
        </p:nvSpPr>
        <p:spPr>
          <a:xfrm>
            <a:off x="652418" y="3158592"/>
            <a:ext cx="11391929" cy="369332"/>
          </a:xfrm>
          <a:prstGeom prst="rect">
            <a:avLst/>
          </a:prstGeom>
          <a:noFill/>
        </p:spPr>
        <p:txBody>
          <a:bodyPr wrap="square" rtlCol="0">
            <a:spAutoFit/>
          </a:bodyPr>
          <a:lstStyle/>
          <a:p>
            <a:pPr algn="just">
              <a:buFont typeface="Wingdings" pitchFamily="2" charset="2"/>
              <a:buChar char="v"/>
            </a:pPr>
            <a:r>
              <a:rPr lang="es-CL" dirty="0"/>
              <a:t>Asignar claves</a:t>
            </a:r>
          </a:p>
        </p:txBody>
      </p:sp>
      <p:sp>
        <p:nvSpPr>
          <p:cNvPr id="11" name="10 CuadroTexto"/>
          <p:cNvSpPr txBox="1"/>
          <p:nvPr/>
        </p:nvSpPr>
        <p:spPr>
          <a:xfrm>
            <a:off x="652413" y="3574237"/>
            <a:ext cx="11391929" cy="369332"/>
          </a:xfrm>
          <a:prstGeom prst="rect">
            <a:avLst/>
          </a:prstGeom>
          <a:noFill/>
        </p:spPr>
        <p:txBody>
          <a:bodyPr wrap="square" rtlCol="0">
            <a:spAutoFit/>
          </a:bodyPr>
          <a:lstStyle/>
          <a:p>
            <a:pPr algn="just">
              <a:buFont typeface="Wingdings" pitchFamily="2" charset="2"/>
              <a:buChar char="v"/>
            </a:pPr>
            <a:r>
              <a:rPr lang="es-CL" dirty="0"/>
              <a:t>Asignar </a:t>
            </a:r>
            <a:r>
              <a:rPr lang="es-CL" dirty="0" err="1"/>
              <a:t>cardinalidades</a:t>
            </a:r>
            <a:r>
              <a:rPr lang="es-CL" dirty="0"/>
              <a:t> a las relaciones</a:t>
            </a:r>
          </a:p>
        </p:txBody>
      </p:sp>
      <p:sp>
        <p:nvSpPr>
          <p:cNvPr id="12" name="11 CuadroTexto"/>
          <p:cNvSpPr txBox="1"/>
          <p:nvPr/>
        </p:nvSpPr>
        <p:spPr>
          <a:xfrm>
            <a:off x="500033" y="4188802"/>
            <a:ext cx="11391929" cy="923330"/>
          </a:xfrm>
          <a:prstGeom prst="rect">
            <a:avLst/>
          </a:prstGeom>
          <a:noFill/>
        </p:spPr>
        <p:txBody>
          <a:bodyPr wrap="square" rtlCol="0">
            <a:spAutoFit/>
          </a:bodyPr>
          <a:lstStyle/>
          <a:p>
            <a:pPr algn="just"/>
            <a:r>
              <a:rPr lang="es-CL" dirty="0"/>
              <a:t>Consideremos el caso donde se desea llevar el registro de la información de los profesores que trabajan en un instituto, los cursos que imparten y los alumnos que se matriculan en esos cursos. Realizar un modelo de Entidad – Relación.</a:t>
            </a:r>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ox(i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Bases de Datos: Normalización</a:t>
            </a:r>
            <a:endParaRPr lang="es-CL" sz="1600" dirty="0">
              <a:solidFill>
                <a:schemeClr val="accent6">
                  <a:lumMod val="60000"/>
                  <a:lumOff val="40000"/>
                </a:schemeClr>
              </a:solidFill>
            </a:endParaRPr>
          </a:p>
        </p:txBody>
      </p:sp>
      <p:sp>
        <p:nvSpPr>
          <p:cNvPr id="4" name="3 CuadroTexto"/>
          <p:cNvSpPr txBox="1"/>
          <p:nvPr/>
        </p:nvSpPr>
        <p:spPr>
          <a:xfrm>
            <a:off x="500033" y="1080362"/>
            <a:ext cx="11391929" cy="923330"/>
          </a:xfrm>
          <a:prstGeom prst="rect">
            <a:avLst/>
          </a:prstGeom>
          <a:noFill/>
        </p:spPr>
        <p:txBody>
          <a:bodyPr wrap="square" rtlCol="0">
            <a:spAutoFit/>
          </a:bodyPr>
          <a:lstStyle/>
          <a:p>
            <a:pPr algn="just"/>
            <a:r>
              <a:rPr lang="es-CL" dirty="0"/>
              <a:t>La normalización de bases de datos es un proceso que consiste en designar y aplicar una serie de reglas a las relaciones obtenidas tras el paso del modelo entidad-relación al modelo relacional. El objeto de aplicar estas reglas es el de minimizar la redundancia de datos, facilitando su gestión posterior.</a:t>
            </a:r>
          </a:p>
        </p:txBody>
      </p:sp>
      <p:pic>
        <p:nvPicPr>
          <p:cNvPr id="13314" name="Picture 2" descr="https://upload.wikimedia.org/wikipedia/commons/thumb/5/59/FormasNormalesBD.png/800px-FormasNormalesBD.png"/>
          <p:cNvPicPr>
            <a:picLocks noChangeAspect="1" noChangeArrowheads="1"/>
          </p:cNvPicPr>
          <p:nvPr/>
        </p:nvPicPr>
        <p:blipFill>
          <a:blip r:embed="rId2"/>
          <a:srcRect/>
          <a:stretch>
            <a:fillRect/>
          </a:stretch>
        </p:blipFill>
        <p:spPr bwMode="auto">
          <a:xfrm>
            <a:off x="3245138" y="2128387"/>
            <a:ext cx="5760316" cy="4320237"/>
          </a:xfrm>
          <a:prstGeom prst="rect">
            <a:avLst/>
          </a:prstGeom>
          <a:noFill/>
        </p:spPr>
      </p:pic>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Bases de Datos: Ejemplo de Normalización</a:t>
            </a:r>
            <a:endParaRPr lang="es-CL" sz="1600" dirty="0">
              <a:solidFill>
                <a:schemeClr val="accent6">
                  <a:lumMod val="60000"/>
                  <a:lumOff val="40000"/>
                </a:schemeClr>
              </a:solidFill>
            </a:endParaRPr>
          </a:p>
        </p:txBody>
      </p:sp>
      <p:sp>
        <p:nvSpPr>
          <p:cNvPr id="4" name="3 CuadroTexto"/>
          <p:cNvSpPr txBox="1"/>
          <p:nvPr/>
        </p:nvSpPr>
        <p:spPr>
          <a:xfrm>
            <a:off x="500033" y="1302042"/>
            <a:ext cx="11391929" cy="1631216"/>
          </a:xfrm>
          <a:prstGeom prst="rect">
            <a:avLst/>
          </a:prstGeom>
          <a:noFill/>
        </p:spPr>
        <p:txBody>
          <a:bodyPr wrap="square" rtlCol="0">
            <a:spAutoFit/>
          </a:bodyPr>
          <a:lstStyle/>
          <a:p>
            <a:pPr algn="just"/>
            <a:r>
              <a:rPr lang="es-CL" sz="2000" dirty="0"/>
              <a:t>Para explicar las formas normales vamos a poner una tabla de ejemplo llamada Empleados a la que le aplicaremos las primeras dos formas normales. La tabla muestra la información de una empresa cuyos puestos de trabajo están regulados por el Estado, de modo que el salario de cada empleado depende del puesto. Datos empleados: ID, nombre, puesto salario e email, siendo ID la clave primaria.</a:t>
            </a:r>
          </a:p>
        </p:txBody>
      </p:sp>
      <p:pic>
        <p:nvPicPr>
          <p:cNvPr id="1026" name="Picture 2"/>
          <p:cNvPicPr>
            <a:picLocks noChangeAspect="1" noChangeArrowheads="1"/>
          </p:cNvPicPr>
          <p:nvPr/>
        </p:nvPicPr>
        <p:blipFill>
          <a:blip r:embed="rId2"/>
          <a:srcRect l="13949" t="35891" r="37518" b="31250"/>
          <a:stretch>
            <a:fillRect/>
          </a:stretch>
        </p:blipFill>
        <p:spPr bwMode="auto">
          <a:xfrm>
            <a:off x="1745678" y="3027267"/>
            <a:ext cx="8132619" cy="3095746"/>
          </a:xfrm>
          <a:prstGeom prst="rect">
            <a:avLst/>
          </a:prstGeom>
          <a:noFill/>
          <a:ln w="9525">
            <a:noFill/>
            <a:miter lim="800000"/>
            <a:headEnd/>
            <a:tailEnd/>
          </a:ln>
          <a:effectLst/>
        </p:spPr>
      </p:pic>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Bases de Datos: Ejemplo de Normalización</a:t>
            </a:r>
            <a:endParaRPr lang="es-CL" sz="1600" dirty="0">
              <a:solidFill>
                <a:schemeClr val="accent6">
                  <a:lumMod val="60000"/>
                  <a:lumOff val="40000"/>
                </a:schemeClr>
              </a:solidFill>
            </a:endParaRPr>
          </a:p>
        </p:txBody>
      </p:sp>
      <p:sp>
        <p:nvSpPr>
          <p:cNvPr id="4" name="3 CuadroTexto"/>
          <p:cNvSpPr txBox="1"/>
          <p:nvPr/>
        </p:nvSpPr>
        <p:spPr>
          <a:xfrm>
            <a:off x="500033" y="1302042"/>
            <a:ext cx="11391929" cy="1938992"/>
          </a:xfrm>
          <a:prstGeom prst="rect">
            <a:avLst/>
          </a:prstGeom>
          <a:noFill/>
        </p:spPr>
        <p:txBody>
          <a:bodyPr wrap="square" rtlCol="0">
            <a:spAutoFit/>
          </a:bodyPr>
          <a:lstStyle/>
          <a:p>
            <a:pPr algn="just"/>
            <a:r>
              <a:rPr lang="es-CL" sz="2000" b="1" u="sng" dirty="0"/>
              <a:t>Primera Forma Normal (1 FN):</a:t>
            </a:r>
            <a:r>
              <a:rPr lang="es-CL" sz="2000" dirty="0"/>
              <a:t> Se dice que una tabla está en primera forma normal, si todos sus atributos contienen valores indivisibles. </a:t>
            </a:r>
          </a:p>
          <a:p>
            <a:pPr algn="just"/>
            <a:endParaRPr lang="es-CL" sz="2000" dirty="0"/>
          </a:p>
          <a:p>
            <a:pPr algn="just"/>
            <a:r>
              <a:rPr lang="es-CL" sz="2000" dirty="0"/>
              <a:t>En el ejemplo de la tabla Empleados, nos encontramos que en la columna Emails existe más de un correo para algunos empleados, por lo tanto sus valores se pueden dividir, lo que indica que NO está en 1 FN.</a:t>
            </a:r>
          </a:p>
        </p:txBody>
      </p:sp>
      <p:pic>
        <p:nvPicPr>
          <p:cNvPr id="2050" name="Picture 2"/>
          <p:cNvPicPr>
            <a:picLocks noChangeAspect="1" noChangeArrowheads="1"/>
          </p:cNvPicPr>
          <p:nvPr/>
        </p:nvPicPr>
        <p:blipFill>
          <a:blip r:embed="rId2"/>
          <a:srcRect l="14162" t="32197" r="35871" b="31250"/>
          <a:stretch>
            <a:fillRect/>
          </a:stretch>
        </p:blipFill>
        <p:spPr bwMode="auto">
          <a:xfrm>
            <a:off x="2673928" y="3276558"/>
            <a:ext cx="6501245" cy="2673927"/>
          </a:xfrm>
          <a:prstGeom prst="rect">
            <a:avLst/>
          </a:prstGeom>
          <a:noFill/>
          <a:ln w="9525">
            <a:noFill/>
            <a:miter lim="800000"/>
            <a:headEnd/>
            <a:tailEnd/>
          </a:ln>
          <a:effectLst/>
        </p:spPr>
      </p:pic>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Bases de Datos: Ejemplo de Normalización</a:t>
            </a:r>
            <a:endParaRPr lang="es-CL" sz="1600" dirty="0">
              <a:solidFill>
                <a:schemeClr val="accent6">
                  <a:lumMod val="60000"/>
                  <a:lumOff val="40000"/>
                </a:schemeClr>
              </a:solidFill>
            </a:endParaRPr>
          </a:p>
        </p:txBody>
      </p:sp>
      <p:sp>
        <p:nvSpPr>
          <p:cNvPr id="4" name="3 CuadroTexto"/>
          <p:cNvSpPr txBox="1"/>
          <p:nvPr/>
        </p:nvSpPr>
        <p:spPr>
          <a:xfrm>
            <a:off x="500033" y="1302042"/>
            <a:ext cx="11391929" cy="707886"/>
          </a:xfrm>
          <a:prstGeom prst="rect">
            <a:avLst/>
          </a:prstGeom>
          <a:noFill/>
        </p:spPr>
        <p:txBody>
          <a:bodyPr wrap="square" rtlCol="0">
            <a:spAutoFit/>
          </a:bodyPr>
          <a:lstStyle/>
          <a:p>
            <a:pPr algn="just"/>
            <a:r>
              <a:rPr lang="es-CL" sz="2000" b="1" u="sng" dirty="0"/>
              <a:t>Solución:</a:t>
            </a:r>
            <a:r>
              <a:rPr lang="es-CL" sz="2000" dirty="0"/>
              <a:t> Para solucionar este problema, y dejar a la tabla en primera forma normal, se debe crear una nueva tabla que contenga los Emails para cada empleado</a:t>
            </a:r>
          </a:p>
        </p:txBody>
      </p:sp>
      <p:pic>
        <p:nvPicPr>
          <p:cNvPr id="3074" name="Picture 2"/>
          <p:cNvPicPr>
            <a:picLocks noChangeAspect="1" noChangeArrowheads="1"/>
          </p:cNvPicPr>
          <p:nvPr/>
        </p:nvPicPr>
        <p:blipFill>
          <a:blip r:embed="rId2"/>
          <a:srcRect l="16079" t="24811" r="37611" b="44318"/>
          <a:stretch>
            <a:fillRect/>
          </a:stretch>
        </p:blipFill>
        <p:spPr bwMode="auto">
          <a:xfrm>
            <a:off x="486178" y="2459165"/>
            <a:ext cx="6025468" cy="2258291"/>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l="18055" t="20924" r="45954" b="37216"/>
          <a:stretch>
            <a:fillRect/>
          </a:stretch>
        </p:blipFill>
        <p:spPr bwMode="auto">
          <a:xfrm>
            <a:off x="6774880" y="2411710"/>
            <a:ext cx="4682837" cy="3062140"/>
          </a:xfrm>
          <a:prstGeom prst="rect">
            <a:avLst/>
          </a:prstGeom>
          <a:noFill/>
          <a:ln w="9525">
            <a:noFill/>
            <a:miter lim="800000"/>
            <a:headEnd/>
            <a:tailEnd/>
          </a:ln>
          <a:effectLst/>
        </p:spPr>
      </p:pic>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Bases de Datos: Ejemplo de Normalización</a:t>
            </a:r>
            <a:endParaRPr lang="es-CL" sz="1600" dirty="0">
              <a:solidFill>
                <a:schemeClr val="accent6">
                  <a:lumMod val="60000"/>
                  <a:lumOff val="40000"/>
                </a:schemeClr>
              </a:solidFill>
            </a:endParaRPr>
          </a:p>
        </p:txBody>
      </p:sp>
      <p:sp>
        <p:nvSpPr>
          <p:cNvPr id="4" name="3 CuadroTexto"/>
          <p:cNvSpPr txBox="1"/>
          <p:nvPr/>
        </p:nvSpPr>
        <p:spPr>
          <a:xfrm>
            <a:off x="500033" y="1302042"/>
            <a:ext cx="11391929" cy="2246769"/>
          </a:xfrm>
          <a:prstGeom prst="rect">
            <a:avLst/>
          </a:prstGeom>
          <a:noFill/>
        </p:spPr>
        <p:txBody>
          <a:bodyPr wrap="square" rtlCol="0">
            <a:spAutoFit/>
          </a:bodyPr>
          <a:lstStyle/>
          <a:p>
            <a:pPr algn="just"/>
            <a:r>
              <a:rPr lang="es-CL" sz="2000" b="1" u="sng" dirty="0"/>
              <a:t>Segunda Forma Normal (2 FN):</a:t>
            </a:r>
            <a:r>
              <a:rPr lang="es-CL" sz="2000" dirty="0"/>
              <a:t> Se dice que una tabla está en segunda forma normal, si la tabla está en 1FN y todos sus atributos que no son clave principal dependen únicamente de la clave principal. </a:t>
            </a:r>
          </a:p>
          <a:p>
            <a:pPr algn="just"/>
            <a:endParaRPr lang="es-CL" sz="2000" dirty="0"/>
          </a:p>
          <a:p>
            <a:pPr algn="just"/>
            <a:r>
              <a:rPr lang="es-CL" sz="2000" dirty="0"/>
              <a:t>En el ejemplo que estamos realizando, nos encontramos que cada tabla ya se encuentra en 1FN y cada atributo que no es clave primaria (PK) depende únicamente de su clave primaria. Por lo tanto se concluye que ambas tablas están en 2 FN.</a:t>
            </a:r>
          </a:p>
        </p:txBody>
      </p:sp>
      <p:sp>
        <p:nvSpPr>
          <p:cNvPr id="6" name="5 CuadroTexto"/>
          <p:cNvSpPr txBox="1"/>
          <p:nvPr/>
        </p:nvSpPr>
        <p:spPr>
          <a:xfrm>
            <a:off x="2938429" y="4319106"/>
            <a:ext cx="6621208" cy="1323439"/>
          </a:xfrm>
          <a:prstGeom prst="rect">
            <a:avLst/>
          </a:prstGeom>
          <a:noFill/>
        </p:spPr>
        <p:txBody>
          <a:bodyPr wrap="square" rtlCol="0">
            <a:spAutoFit/>
          </a:bodyPr>
          <a:lstStyle/>
          <a:p>
            <a:pPr algn="just"/>
            <a:r>
              <a:rPr lang="es-CL" sz="2000" dirty="0"/>
              <a:t>Las otras formas normales se irán aplicando a cada tabla que aparezca de la aplicación de las formas normales anteriores, pero cuya práctica está más allá del alcance y propósito de este curso.</a:t>
            </a:r>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Bases de Datos: Aspectos Generales</a:t>
            </a:r>
            <a:endParaRPr lang="es-CL" sz="1600" dirty="0">
              <a:solidFill>
                <a:schemeClr val="accent6">
                  <a:lumMod val="60000"/>
                  <a:lumOff val="40000"/>
                </a:schemeClr>
              </a:solidFill>
            </a:endParaRPr>
          </a:p>
        </p:txBody>
      </p:sp>
      <p:sp>
        <p:nvSpPr>
          <p:cNvPr id="4" name="3 CuadroTexto"/>
          <p:cNvSpPr txBox="1"/>
          <p:nvPr/>
        </p:nvSpPr>
        <p:spPr>
          <a:xfrm>
            <a:off x="500033" y="1302042"/>
            <a:ext cx="11391929" cy="707886"/>
          </a:xfrm>
          <a:prstGeom prst="rect">
            <a:avLst/>
          </a:prstGeom>
          <a:noFill/>
        </p:spPr>
        <p:txBody>
          <a:bodyPr wrap="square" rtlCol="0">
            <a:spAutoFit/>
          </a:bodyPr>
          <a:lstStyle/>
          <a:p>
            <a:pPr algn="just"/>
            <a:r>
              <a:rPr lang="es-CL" sz="2000" dirty="0"/>
              <a:t>En la BI se diferencia entre dato, información, y conocimiento. Los tres conceptos tienden a confundirse en más ocasiones de las debidas, sobre todo entre información y conocimiento.</a:t>
            </a:r>
          </a:p>
        </p:txBody>
      </p:sp>
      <p:sp>
        <p:nvSpPr>
          <p:cNvPr id="6" name="5 CuadroTexto"/>
          <p:cNvSpPr txBox="1"/>
          <p:nvPr/>
        </p:nvSpPr>
        <p:spPr>
          <a:xfrm>
            <a:off x="500033" y="2055413"/>
            <a:ext cx="11391929" cy="1631216"/>
          </a:xfrm>
          <a:prstGeom prst="rect">
            <a:avLst/>
          </a:prstGeom>
          <a:noFill/>
        </p:spPr>
        <p:txBody>
          <a:bodyPr wrap="square" rtlCol="0">
            <a:spAutoFit/>
          </a:bodyPr>
          <a:lstStyle/>
          <a:p>
            <a:pPr algn="just"/>
            <a:r>
              <a:rPr lang="es-CL" sz="2000" dirty="0"/>
              <a:t>Un ejemplo de BI con estos tres términos, lo podemos ver a continuación: Un dato es algo vago, como por ejemplo «20.500». La información es algo más preciso, por ejemplo «Las ventas del mes de noviembre fueron de 20.500 pesos», y el conocimiento se obtiene mediante el análisis de la información, por ejemplo «Las ventas del mes de noviembre fueron de 20.500 pesos. Noviembre es el mes más bajo en ventas». </a:t>
            </a:r>
          </a:p>
        </p:txBody>
      </p:sp>
      <p:sp>
        <p:nvSpPr>
          <p:cNvPr id="9" name="8 CuadroTexto"/>
          <p:cNvSpPr txBox="1"/>
          <p:nvPr/>
        </p:nvSpPr>
        <p:spPr>
          <a:xfrm>
            <a:off x="500033" y="3697854"/>
            <a:ext cx="11391929" cy="1015663"/>
          </a:xfrm>
          <a:prstGeom prst="rect">
            <a:avLst/>
          </a:prstGeom>
          <a:noFill/>
        </p:spPr>
        <p:txBody>
          <a:bodyPr wrap="square" rtlCol="0">
            <a:spAutoFit/>
          </a:bodyPr>
          <a:lstStyle/>
          <a:p>
            <a:pPr algn="just"/>
            <a:r>
              <a:rPr lang="es-CL" sz="2000" dirty="0"/>
              <a:t>En ciencias de la información, se considera el concepto de Sabiduría, que constituye el vértice de la pirámide constituida, de menor a mayor complejidad, por dato, información, conocimiento y sabiduría.</a:t>
            </a:r>
          </a:p>
        </p:txBody>
      </p:sp>
      <p:pic>
        <p:nvPicPr>
          <p:cNvPr id="2050" name="Picture 2" descr="Pirámide de datos, información y conocimiento"/>
          <p:cNvPicPr>
            <a:picLocks noChangeAspect="1" noChangeArrowheads="1"/>
          </p:cNvPicPr>
          <p:nvPr/>
        </p:nvPicPr>
        <p:blipFill>
          <a:blip r:embed="rId2"/>
          <a:srcRect/>
          <a:stretch>
            <a:fillRect/>
          </a:stretch>
        </p:blipFill>
        <p:spPr bwMode="auto">
          <a:xfrm>
            <a:off x="4353505" y="4713517"/>
            <a:ext cx="2886075" cy="1533526"/>
          </a:xfrm>
          <a:prstGeom prst="rect">
            <a:avLst/>
          </a:prstGeom>
          <a:noFill/>
        </p:spPr>
      </p:pic>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Bases de Datos: Aspectos Generales</a:t>
            </a:r>
            <a:endParaRPr lang="es-CL" sz="1600" dirty="0">
              <a:solidFill>
                <a:schemeClr val="accent6">
                  <a:lumMod val="60000"/>
                  <a:lumOff val="40000"/>
                </a:schemeClr>
              </a:solidFill>
            </a:endParaRPr>
          </a:p>
        </p:txBody>
      </p:sp>
      <p:graphicFrame>
        <p:nvGraphicFramePr>
          <p:cNvPr id="8" name="7 Diagrama"/>
          <p:cNvGraphicFramePr/>
          <p:nvPr/>
        </p:nvGraphicFramePr>
        <p:xfrm>
          <a:off x="98795" y="719666"/>
          <a:ext cx="7615413" cy="5722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Flecha curvada hacia la derecha"/>
          <p:cNvSpPr/>
          <p:nvPr/>
        </p:nvSpPr>
        <p:spPr>
          <a:xfrm rot="19421650">
            <a:off x="1201804" y="4128651"/>
            <a:ext cx="731520" cy="1216152"/>
          </a:xfrm>
          <a:prstGeom prst="curved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11" name="10 Flecha curvada hacia la derecha"/>
          <p:cNvSpPr/>
          <p:nvPr/>
        </p:nvSpPr>
        <p:spPr>
          <a:xfrm rot="16200000">
            <a:off x="3501666" y="5153904"/>
            <a:ext cx="731520" cy="1216152"/>
          </a:xfrm>
          <a:prstGeom prst="curved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12" name="11 Flecha curvada hacia la derecha"/>
          <p:cNvSpPr/>
          <p:nvPr/>
        </p:nvSpPr>
        <p:spPr>
          <a:xfrm rot="14230026">
            <a:off x="5839069" y="4109553"/>
            <a:ext cx="731520" cy="1216152"/>
          </a:xfrm>
          <a:prstGeom prst="curved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13" name="12 CuadroTexto"/>
          <p:cNvSpPr txBox="1"/>
          <p:nvPr/>
        </p:nvSpPr>
        <p:spPr>
          <a:xfrm>
            <a:off x="7344974" y="888549"/>
            <a:ext cx="4546989" cy="707886"/>
          </a:xfrm>
          <a:prstGeom prst="rect">
            <a:avLst/>
          </a:prstGeom>
          <a:noFill/>
        </p:spPr>
        <p:txBody>
          <a:bodyPr wrap="square" rtlCol="0">
            <a:spAutoFit/>
          </a:bodyPr>
          <a:lstStyle/>
          <a:p>
            <a:pPr algn="just"/>
            <a:r>
              <a:rPr lang="es-CL" sz="2000" dirty="0"/>
              <a:t>Cada dato es solo una pieza del rompecabezas.</a:t>
            </a:r>
          </a:p>
        </p:txBody>
      </p:sp>
      <p:sp>
        <p:nvSpPr>
          <p:cNvPr id="14" name="13 CuadroTexto"/>
          <p:cNvSpPr txBox="1"/>
          <p:nvPr/>
        </p:nvSpPr>
        <p:spPr>
          <a:xfrm>
            <a:off x="7344974" y="1716605"/>
            <a:ext cx="4546989" cy="707886"/>
          </a:xfrm>
          <a:prstGeom prst="rect">
            <a:avLst/>
          </a:prstGeom>
          <a:noFill/>
        </p:spPr>
        <p:txBody>
          <a:bodyPr wrap="square" rtlCol="0">
            <a:spAutoFit/>
          </a:bodyPr>
          <a:lstStyle/>
          <a:p>
            <a:pPr algn="just"/>
            <a:r>
              <a:rPr lang="es-CL" sz="2000" dirty="0"/>
              <a:t>La información sólo es útil para el que es capaz de interpretarla.</a:t>
            </a:r>
          </a:p>
        </p:txBody>
      </p:sp>
      <p:sp>
        <p:nvSpPr>
          <p:cNvPr id="15" name="14 CuadroTexto"/>
          <p:cNvSpPr txBox="1"/>
          <p:nvPr/>
        </p:nvSpPr>
        <p:spPr>
          <a:xfrm>
            <a:off x="7344974" y="2544661"/>
            <a:ext cx="4546989" cy="707886"/>
          </a:xfrm>
          <a:prstGeom prst="rect">
            <a:avLst/>
          </a:prstGeom>
          <a:noFill/>
        </p:spPr>
        <p:txBody>
          <a:bodyPr wrap="square" rtlCol="0">
            <a:spAutoFit/>
          </a:bodyPr>
          <a:lstStyle/>
          <a:p>
            <a:pPr algn="just"/>
            <a:r>
              <a:rPr lang="es-CL" sz="2000" dirty="0"/>
              <a:t>En una organización, el conocimiento debe poder ser transmitido.</a:t>
            </a:r>
          </a:p>
        </p:txBody>
      </p:sp>
      <p:sp>
        <p:nvSpPr>
          <p:cNvPr id="16" name="15 CuadroTexto"/>
          <p:cNvSpPr txBox="1"/>
          <p:nvPr/>
        </p:nvSpPr>
        <p:spPr>
          <a:xfrm>
            <a:off x="7344974" y="3372717"/>
            <a:ext cx="4546989" cy="707886"/>
          </a:xfrm>
          <a:prstGeom prst="rect">
            <a:avLst/>
          </a:prstGeom>
          <a:noFill/>
        </p:spPr>
        <p:txBody>
          <a:bodyPr wrap="square" rtlCol="0">
            <a:spAutoFit/>
          </a:bodyPr>
          <a:lstStyle/>
          <a:p>
            <a:pPr algn="just"/>
            <a:r>
              <a:rPr lang="es-CL" sz="2000" dirty="0"/>
              <a:t>Si el conocimiento no se usa para tomar decisiones, no sirve de nada.</a:t>
            </a:r>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F2CBE106-CF72-4488-B374-196E3FDD453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8BCB9F2B-EBF2-4341-88A9-9CD8D521D8D0}"/>
                                            </p:graphicEl>
                                          </p:spTgt>
                                        </p:tgtEl>
                                        <p:attrNameLst>
                                          <p:attrName>style.visibility</p:attrName>
                                        </p:attrNameLst>
                                      </p:cBhvr>
                                      <p:to>
                                        <p:strVal val="visible"/>
                                      </p:to>
                                    </p:set>
                                  </p:childTnLst>
                                </p:cTn>
                              </p:par>
                              <p:par>
                                <p:cTn id="11" presetID="4"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graphicEl>
                                              <a:dgm id="{C85C99EE-E7AD-42C3-A7B4-C2FB056CBFEA}"/>
                                            </p:graphic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4"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06331C29-CC4A-4419-AA48-71E2DF0803D0}"/>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4"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in)">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graphicEl>
                                              <a:dgm id="{2B25CF1E-F2F1-47F0-B9A1-BC45226A6AF8}"/>
                                            </p:graphic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par>
                                <p:cTn id="38" presetID="4"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ox(i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10" grpId="0" animBg="1"/>
      <p:bldP spid="11" grpId="0" animBg="1"/>
      <p:bldP spid="12" grpId="0" animBg="1"/>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Bases de Datos: Definición</a:t>
            </a:r>
            <a:endParaRPr lang="es-CL" sz="1600" dirty="0">
              <a:solidFill>
                <a:schemeClr val="accent6">
                  <a:lumMod val="60000"/>
                  <a:lumOff val="40000"/>
                </a:schemeClr>
              </a:solidFill>
            </a:endParaRPr>
          </a:p>
        </p:txBody>
      </p:sp>
      <p:sp>
        <p:nvSpPr>
          <p:cNvPr id="4" name="3 CuadroTexto"/>
          <p:cNvSpPr txBox="1"/>
          <p:nvPr/>
        </p:nvSpPr>
        <p:spPr>
          <a:xfrm>
            <a:off x="500033" y="1135782"/>
            <a:ext cx="11391929" cy="707886"/>
          </a:xfrm>
          <a:prstGeom prst="rect">
            <a:avLst/>
          </a:prstGeom>
          <a:noFill/>
        </p:spPr>
        <p:txBody>
          <a:bodyPr wrap="square" rtlCol="0">
            <a:spAutoFit/>
          </a:bodyPr>
          <a:lstStyle/>
          <a:p>
            <a:pPr algn="just"/>
            <a:r>
              <a:rPr lang="es-CL" sz="2000" dirty="0"/>
              <a:t>Una base de datos es un conjunto de datos que pertenecen al mismo contexto, ordenada de modo sistemático para su posterior recuperación, análisis y/o transmisión.</a:t>
            </a:r>
          </a:p>
        </p:txBody>
      </p:sp>
      <p:graphicFrame>
        <p:nvGraphicFramePr>
          <p:cNvPr id="6" name="5 Diagrama"/>
          <p:cNvGraphicFramePr/>
          <p:nvPr/>
        </p:nvGraphicFramePr>
        <p:xfrm>
          <a:off x="304800" y="2009928"/>
          <a:ext cx="11587162" cy="1730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500033" y="3808692"/>
            <a:ext cx="11391929" cy="707886"/>
          </a:xfrm>
          <a:prstGeom prst="rect">
            <a:avLst/>
          </a:prstGeom>
          <a:noFill/>
        </p:spPr>
        <p:txBody>
          <a:bodyPr wrap="square" rtlCol="0">
            <a:spAutoFit/>
          </a:bodyPr>
          <a:lstStyle/>
          <a:p>
            <a:pPr algn="just"/>
            <a:r>
              <a:rPr lang="es-CL" sz="2000" dirty="0"/>
              <a:t>Las bases de datos son el producto de la necesidad humana de almacenar la información, es decir, de preservarla contra el tiempo y el deterioro, para poder acudir a ella posteriormente.</a:t>
            </a:r>
          </a:p>
        </p:txBody>
      </p:sp>
      <p:sp>
        <p:nvSpPr>
          <p:cNvPr id="9" name="8 CuadroTexto"/>
          <p:cNvSpPr txBox="1"/>
          <p:nvPr/>
        </p:nvSpPr>
        <p:spPr>
          <a:xfrm>
            <a:off x="500028" y="4633700"/>
            <a:ext cx="11391929" cy="1015663"/>
          </a:xfrm>
          <a:prstGeom prst="rect">
            <a:avLst/>
          </a:prstGeom>
          <a:noFill/>
        </p:spPr>
        <p:txBody>
          <a:bodyPr wrap="square" rtlCol="0">
            <a:spAutoFit/>
          </a:bodyPr>
          <a:lstStyle/>
          <a:p>
            <a:pPr algn="just"/>
            <a:r>
              <a:rPr lang="es-CL" sz="2000" dirty="0"/>
              <a:t>En ese sentido, la aparición de la electrónica y la computación brindó el elemento digital indispensable para almacenar enormes cantidades de datos en espacios físicos limitados, gracias a su conversión en señales eléctricas o magnéticas.</a:t>
            </a:r>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graphicEl>
                                              <a:dgm id="{B982FECA-46D0-4247-8234-A7A6EF48BDD4}"/>
                                            </p:graphicEl>
                                          </p:spTgt>
                                        </p:tgtEl>
                                        <p:attrNameLst>
                                          <p:attrName>style.visibility</p:attrName>
                                        </p:attrNameLst>
                                      </p:cBhvr>
                                      <p:to>
                                        <p:strVal val="visible"/>
                                      </p:to>
                                    </p:set>
                                    <p:animEffect transition="in" filter="wipe(down)">
                                      <p:cBhvr>
                                        <p:cTn id="12" dur="580">
                                          <p:stCondLst>
                                            <p:cond delay="0"/>
                                          </p:stCondLst>
                                        </p:cTn>
                                        <p:tgtEl>
                                          <p:spTgt spid="6">
                                            <p:graphicEl>
                                              <a:dgm id="{B982FECA-46D0-4247-8234-A7A6EF48BDD4}"/>
                                            </p:graphicEl>
                                          </p:spTgt>
                                        </p:tgtEl>
                                      </p:cBhvr>
                                    </p:animEffect>
                                    <p:anim calcmode="lin" valueType="num">
                                      <p:cBhvr>
                                        <p:cTn id="13" dur="1822" tmFilter="0,0; 0.14,0.36; 0.43,0.73; 0.71,0.91; 1.0,1.0">
                                          <p:stCondLst>
                                            <p:cond delay="0"/>
                                          </p:stCondLst>
                                        </p:cTn>
                                        <p:tgtEl>
                                          <p:spTgt spid="6">
                                            <p:graphicEl>
                                              <a:dgm id="{B982FECA-46D0-4247-8234-A7A6EF48BDD4}"/>
                                            </p:graphic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graphicEl>
                                              <a:dgm id="{B982FECA-46D0-4247-8234-A7A6EF48BDD4}"/>
                                            </p:graphic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graphicEl>
                                              <a:dgm id="{B982FECA-46D0-4247-8234-A7A6EF48BDD4}"/>
                                            </p:graphic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graphicEl>
                                              <a:dgm id="{B982FECA-46D0-4247-8234-A7A6EF48BDD4}"/>
                                            </p:graphic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graphicEl>
                                              <a:dgm id="{B982FECA-46D0-4247-8234-A7A6EF48BDD4}"/>
                                            </p:graphic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graphicEl>
                                              <a:dgm id="{B982FECA-46D0-4247-8234-A7A6EF48BDD4}"/>
                                            </p:graphicEl>
                                          </p:spTgt>
                                        </p:tgtEl>
                                      </p:cBhvr>
                                      <p:to x="100000" y="60000"/>
                                    </p:animScale>
                                    <p:animScale>
                                      <p:cBhvr>
                                        <p:cTn id="19" dur="166" decel="50000">
                                          <p:stCondLst>
                                            <p:cond delay="676"/>
                                          </p:stCondLst>
                                        </p:cTn>
                                        <p:tgtEl>
                                          <p:spTgt spid="6">
                                            <p:graphicEl>
                                              <a:dgm id="{B982FECA-46D0-4247-8234-A7A6EF48BDD4}"/>
                                            </p:graphicEl>
                                          </p:spTgt>
                                        </p:tgtEl>
                                      </p:cBhvr>
                                      <p:to x="100000" y="100000"/>
                                    </p:animScale>
                                    <p:animScale>
                                      <p:cBhvr>
                                        <p:cTn id="20" dur="26">
                                          <p:stCondLst>
                                            <p:cond delay="1312"/>
                                          </p:stCondLst>
                                        </p:cTn>
                                        <p:tgtEl>
                                          <p:spTgt spid="6">
                                            <p:graphicEl>
                                              <a:dgm id="{B982FECA-46D0-4247-8234-A7A6EF48BDD4}"/>
                                            </p:graphicEl>
                                          </p:spTgt>
                                        </p:tgtEl>
                                      </p:cBhvr>
                                      <p:to x="100000" y="80000"/>
                                    </p:animScale>
                                    <p:animScale>
                                      <p:cBhvr>
                                        <p:cTn id="21" dur="166" decel="50000">
                                          <p:stCondLst>
                                            <p:cond delay="1338"/>
                                          </p:stCondLst>
                                        </p:cTn>
                                        <p:tgtEl>
                                          <p:spTgt spid="6">
                                            <p:graphicEl>
                                              <a:dgm id="{B982FECA-46D0-4247-8234-A7A6EF48BDD4}"/>
                                            </p:graphicEl>
                                          </p:spTgt>
                                        </p:tgtEl>
                                      </p:cBhvr>
                                      <p:to x="100000" y="100000"/>
                                    </p:animScale>
                                    <p:animScale>
                                      <p:cBhvr>
                                        <p:cTn id="22" dur="26">
                                          <p:stCondLst>
                                            <p:cond delay="1642"/>
                                          </p:stCondLst>
                                        </p:cTn>
                                        <p:tgtEl>
                                          <p:spTgt spid="6">
                                            <p:graphicEl>
                                              <a:dgm id="{B982FECA-46D0-4247-8234-A7A6EF48BDD4}"/>
                                            </p:graphicEl>
                                          </p:spTgt>
                                        </p:tgtEl>
                                      </p:cBhvr>
                                      <p:to x="100000" y="90000"/>
                                    </p:animScale>
                                    <p:animScale>
                                      <p:cBhvr>
                                        <p:cTn id="23" dur="166" decel="50000">
                                          <p:stCondLst>
                                            <p:cond delay="1668"/>
                                          </p:stCondLst>
                                        </p:cTn>
                                        <p:tgtEl>
                                          <p:spTgt spid="6">
                                            <p:graphicEl>
                                              <a:dgm id="{B982FECA-46D0-4247-8234-A7A6EF48BDD4}"/>
                                            </p:graphicEl>
                                          </p:spTgt>
                                        </p:tgtEl>
                                      </p:cBhvr>
                                      <p:to x="100000" y="100000"/>
                                    </p:animScale>
                                    <p:animScale>
                                      <p:cBhvr>
                                        <p:cTn id="24" dur="26">
                                          <p:stCondLst>
                                            <p:cond delay="1808"/>
                                          </p:stCondLst>
                                        </p:cTn>
                                        <p:tgtEl>
                                          <p:spTgt spid="6">
                                            <p:graphicEl>
                                              <a:dgm id="{B982FECA-46D0-4247-8234-A7A6EF48BDD4}"/>
                                            </p:graphicEl>
                                          </p:spTgt>
                                        </p:tgtEl>
                                      </p:cBhvr>
                                      <p:to x="100000" y="95000"/>
                                    </p:animScale>
                                    <p:animScale>
                                      <p:cBhvr>
                                        <p:cTn id="25" dur="166" decel="50000">
                                          <p:stCondLst>
                                            <p:cond delay="1834"/>
                                          </p:stCondLst>
                                        </p:cTn>
                                        <p:tgtEl>
                                          <p:spTgt spid="6">
                                            <p:graphicEl>
                                              <a:dgm id="{B982FECA-46D0-4247-8234-A7A6EF48BDD4}"/>
                                            </p:graphic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
                                            <p:graphicEl>
                                              <a:dgm id="{CA765E04-47F2-4F90-80EA-777008A47741}"/>
                                            </p:graphicEl>
                                          </p:spTgt>
                                        </p:tgtEl>
                                        <p:attrNameLst>
                                          <p:attrName>style.visibility</p:attrName>
                                        </p:attrNameLst>
                                      </p:cBhvr>
                                      <p:to>
                                        <p:strVal val="visible"/>
                                      </p:to>
                                    </p:set>
                                    <p:animEffect transition="in" filter="wipe(down)">
                                      <p:cBhvr>
                                        <p:cTn id="30" dur="580">
                                          <p:stCondLst>
                                            <p:cond delay="0"/>
                                          </p:stCondLst>
                                        </p:cTn>
                                        <p:tgtEl>
                                          <p:spTgt spid="6">
                                            <p:graphicEl>
                                              <a:dgm id="{CA765E04-47F2-4F90-80EA-777008A47741}"/>
                                            </p:graphicEl>
                                          </p:spTgt>
                                        </p:tgtEl>
                                      </p:cBhvr>
                                    </p:animEffect>
                                    <p:anim calcmode="lin" valueType="num">
                                      <p:cBhvr>
                                        <p:cTn id="31" dur="1822" tmFilter="0,0; 0.14,0.36; 0.43,0.73; 0.71,0.91; 1.0,1.0">
                                          <p:stCondLst>
                                            <p:cond delay="0"/>
                                          </p:stCondLst>
                                        </p:cTn>
                                        <p:tgtEl>
                                          <p:spTgt spid="6">
                                            <p:graphicEl>
                                              <a:dgm id="{CA765E04-47F2-4F90-80EA-777008A47741}"/>
                                            </p:graphic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graphicEl>
                                              <a:dgm id="{CA765E04-47F2-4F90-80EA-777008A47741}"/>
                                            </p:graphic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graphicEl>
                                              <a:dgm id="{CA765E04-47F2-4F90-80EA-777008A47741}"/>
                                            </p:graphic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graphicEl>
                                              <a:dgm id="{CA765E04-47F2-4F90-80EA-777008A47741}"/>
                                            </p:graphic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graphicEl>
                                              <a:dgm id="{CA765E04-47F2-4F90-80EA-777008A47741}"/>
                                            </p:graphic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graphicEl>
                                              <a:dgm id="{CA765E04-47F2-4F90-80EA-777008A47741}"/>
                                            </p:graphicEl>
                                          </p:spTgt>
                                        </p:tgtEl>
                                      </p:cBhvr>
                                      <p:to x="100000" y="60000"/>
                                    </p:animScale>
                                    <p:animScale>
                                      <p:cBhvr>
                                        <p:cTn id="37" dur="166" decel="50000">
                                          <p:stCondLst>
                                            <p:cond delay="676"/>
                                          </p:stCondLst>
                                        </p:cTn>
                                        <p:tgtEl>
                                          <p:spTgt spid="6">
                                            <p:graphicEl>
                                              <a:dgm id="{CA765E04-47F2-4F90-80EA-777008A47741}"/>
                                            </p:graphicEl>
                                          </p:spTgt>
                                        </p:tgtEl>
                                      </p:cBhvr>
                                      <p:to x="100000" y="100000"/>
                                    </p:animScale>
                                    <p:animScale>
                                      <p:cBhvr>
                                        <p:cTn id="38" dur="26">
                                          <p:stCondLst>
                                            <p:cond delay="1312"/>
                                          </p:stCondLst>
                                        </p:cTn>
                                        <p:tgtEl>
                                          <p:spTgt spid="6">
                                            <p:graphicEl>
                                              <a:dgm id="{CA765E04-47F2-4F90-80EA-777008A47741}"/>
                                            </p:graphicEl>
                                          </p:spTgt>
                                        </p:tgtEl>
                                      </p:cBhvr>
                                      <p:to x="100000" y="80000"/>
                                    </p:animScale>
                                    <p:animScale>
                                      <p:cBhvr>
                                        <p:cTn id="39" dur="166" decel="50000">
                                          <p:stCondLst>
                                            <p:cond delay="1338"/>
                                          </p:stCondLst>
                                        </p:cTn>
                                        <p:tgtEl>
                                          <p:spTgt spid="6">
                                            <p:graphicEl>
                                              <a:dgm id="{CA765E04-47F2-4F90-80EA-777008A47741}"/>
                                            </p:graphicEl>
                                          </p:spTgt>
                                        </p:tgtEl>
                                      </p:cBhvr>
                                      <p:to x="100000" y="100000"/>
                                    </p:animScale>
                                    <p:animScale>
                                      <p:cBhvr>
                                        <p:cTn id="40" dur="26">
                                          <p:stCondLst>
                                            <p:cond delay="1642"/>
                                          </p:stCondLst>
                                        </p:cTn>
                                        <p:tgtEl>
                                          <p:spTgt spid="6">
                                            <p:graphicEl>
                                              <a:dgm id="{CA765E04-47F2-4F90-80EA-777008A47741}"/>
                                            </p:graphicEl>
                                          </p:spTgt>
                                        </p:tgtEl>
                                      </p:cBhvr>
                                      <p:to x="100000" y="90000"/>
                                    </p:animScale>
                                    <p:animScale>
                                      <p:cBhvr>
                                        <p:cTn id="41" dur="166" decel="50000">
                                          <p:stCondLst>
                                            <p:cond delay="1668"/>
                                          </p:stCondLst>
                                        </p:cTn>
                                        <p:tgtEl>
                                          <p:spTgt spid="6">
                                            <p:graphicEl>
                                              <a:dgm id="{CA765E04-47F2-4F90-80EA-777008A47741}"/>
                                            </p:graphicEl>
                                          </p:spTgt>
                                        </p:tgtEl>
                                      </p:cBhvr>
                                      <p:to x="100000" y="100000"/>
                                    </p:animScale>
                                    <p:animScale>
                                      <p:cBhvr>
                                        <p:cTn id="42" dur="26">
                                          <p:stCondLst>
                                            <p:cond delay="1808"/>
                                          </p:stCondLst>
                                        </p:cTn>
                                        <p:tgtEl>
                                          <p:spTgt spid="6">
                                            <p:graphicEl>
                                              <a:dgm id="{CA765E04-47F2-4F90-80EA-777008A47741}"/>
                                            </p:graphicEl>
                                          </p:spTgt>
                                        </p:tgtEl>
                                      </p:cBhvr>
                                      <p:to x="100000" y="95000"/>
                                    </p:animScale>
                                    <p:animScale>
                                      <p:cBhvr>
                                        <p:cTn id="43" dur="166" decel="50000">
                                          <p:stCondLst>
                                            <p:cond delay="1834"/>
                                          </p:stCondLst>
                                        </p:cTn>
                                        <p:tgtEl>
                                          <p:spTgt spid="6">
                                            <p:graphicEl>
                                              <a:dgm id="{CA765E04-47F2-4F90-80EA-777008A47741}"/>
                                            </p:graphic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6">
                                            <p:graphicEl>
                                              <a:dgm id="{529E4DFC-5E0C-403F-91A9-ADDE25139D07}"/>
                                            </p:graphicEl>
                                          </p:spTgt>
                                        </p:tgtEl>
                                        <p:attrNameLst>
                                          <p:attrName>style.visibility</p:attrName>
                                        </p:attrNameLst>
                                      </p:cBhvr>
                                      <p:to>
                                        <p:strVal val="visible"/>
                                      </p:to>
                                    </p:set>
                                    <p:animEffect transition="in" filter="wipe(down)">
                                      <p:cBhvr>
                                        <p:cTn id="48" dur="580">
                                          <p:stCondLst>
                                            <p:cond delay="0"/>
                                          </p:stCondLst>
                                        </p:cTn>
                                        <p:tgtEl>
                                          <p:spTgt spid="6">
                                            <p:graphicEl>
                                              <a:dgm id="{529E4DFC-5E0C-403F-91A9-ADDE25139D07}"/>
                                            </p:graphicEl>
                                          </p:spTgt>
                                        </p:tgtEl>
                                      </p:cBhvr>
                                    </p:animEffect>
                                    <p:anim calcmode="lin" valueType="num">
                                      <p:cBhvr>
                                        <p:cTn id="49" dur="1822" tmFilter="0,0; 0.14,0.36; 0.43,0.73; 0.71,0.91; 1.0,1.0">
                                          <p:stCondLst>
                                            <p:cond delay="0"/>
                                          </p:stCondLst>
                                        </p:cTn>
                                        <p:tgtEl>
                                          <p:spTgt spid="6">
                                            <p:graphicEl>
                                              <a:dgm id="{529E4DFC-5E0C-403F-91A9-ADDE25139D07}"/>
                                            </p:graphic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graphicEl>
                                              <a:dgm id="{529E4DFC-5E0C-403F-91A9-ADDE25139D07}"/>
                                            </p:graphic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graphicEl>
                                              <a:dgm id="{529E4DFC-5E0C-403F-91A9-ADDE25139D07}"/>
                                            </p:graphic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graphicEl>
                                              <a:dgm id="{529E4DFC-5E0C-403F-91A9-ADDE25139D07}"/>
                                            </p:graphic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graphicEl>
                                              <a:dgm id="{529E4DFC-5E0C-403F-91A9-ADDE25139D07}"/>
                                            </p:graphic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graphicEl>
                                              <a:dgm id="{529E4DFC-5E0C-403F-91A9-ADDE25139D07}"/>
                                            </p:graphicEl>
                                          </p:spTgt>
                                        </p:tgtEl>
                                      </p:cBhvr>
                                      <p:to x="100000" y="60000"/>
                                    </p:animScale>
                                    <p:animScale>
                                      <p:cBhvr>
                                        <p:cTn id="55" dur="166" decel="50000">
                                          <p:stCondLst>
                                            <p:cond delay="676"/>
                                          </p:stCondLst>
                                        </p:cTn>
                                        <p:tgtEl>
                                          <p:spTgt spid="6">
                                            <p:graphicEl>
                                              <a:dgm id="{529E4DFC-5E0C-403F-91A9-ADDE25139D07}"/>
                                            </p:graphicEl>
                                          </p:spTgt>
                                        </p:tgtEl>
                                      </p:cBhvr>
                                      <p:to x="100000" y="100000"/>
                                    </p:animScale>
                                    <p:animScale>
                                      <p:cBhvr>
                                        <p:cTn id="56" dur="26">
                                          <p:stCondLst>
                                            <p:cond delay="1312"/>
                                          </p:stCondLst>
                                        </p:cTn>
                                        <p:tgtEl>
                                          <p:spTgt spid="6">
                                            <p:graphicEl>
                                              <a:dgm id="{529E4DFC-5E0C-403F-91A9-ADDE25139D07}"/>
                                            </p:graphicEl>
                                          </p:spTgt>
                                        </p:tgtEl>
                                      </p:cBhvr>
                                      <p:to x="100000" y="80000"/>
                                    </p:animScale>
                                    <p:animScale>
                                      <p:cBhvr>
                                        <p:cTn id="57" dur="166" decel="50000">
                                          <p:stCondLst>
                                            <p:cond delay="1338"/>
                                          </p:stCondLst>
                                        </p:cTn>
                                        <p:tgtEl>
                                          <p:spTgt spid="6">
                                            <p:graphicEl>
                                              <a:dgm id="{529E4DFC-5E0C-403F-91A9-ADDE25139D07}"/>
                                            </p:graphicEl>
                                          </p:spTgt>
                                        </p:tgtEl>
                                      </p:cBhvr>
                                      <p:to x="100000" y="100000"/>
                                    </p:animScale>
                                    <p:animScale>
                                      <p:cBhvr>
                                        <p:cTn id="58" dur="26">
                                          <p:stCondLst>
                                            <p:cond delay="1642"/>
                                          </p:stCondLst>
                                        </p:cTn>
                                        <p:tgtEl>
                                          <p:spTgt spid="6">
                                            <p:graphicEl>
                                              <a:dgm id="{529E4DFC-5E0C-403F-91A9-ADDE25139D07}"/>
                                            </p:graphicEl>
                                          </p:spTgt>
                                        </p:tgtEl>
                                      </p:cBhvr>
                                      <p:to x="100000" y="90000"/>
                                    </p:animScale>
                                    <p:animScale>
                                      <p:cBhvr>
                                        <p:cTn id="59" dur="166" decel="50000">
                                          <p:stCondLst>
                                            <p:cond delay="1668"/>
                                          </p:stCondLst>
                                        </p:cTn>
                                        <p:tgtEl>
                                          <p:spTgt spid="6">
                                            <p:graphicEl>
                                              <a:dgm id="{529E4DFC-5E0C-403F-91A9-ADDE25139D07}"/>
                                            </p:graphicEl>
                                          </p:spTgt>
                                        </p:tgtEl>
                                      </p:cBhvr>
                                      <p:to x="100000" y="100000"/>
                                    </p:animScale>
                                    <p:animScale>
                                      <p:cBhvr>
                                        <p:cTn id="60" dur="26">
                                          <p:stCondLst>
                                            <p:cond delay="1808"/>
                                          </p:stCondLst>
                                        </p:cTn>
                                        <p:tgtEl>
                                          <p:spTgt spid="6">
                                            <p:graphicEl>
                                              <a:dgm id="{529E4DFC-5E0C-403F-91A9-ADDE25139D07}"/>
                                            </p:graphicEl>
                                          </p:spTgt>
                                        </p:tgtEl>
                                      </p:cBhvr>
                                      <p:to x="100000" y="95000"/>
                                    </p:animScale>
                                    <p:animScale>
                                      <p:cBhvr>
                                        <p:cTn id="61" dur="166" decel="50000">
                                          <p:stCondLst>
                                            <p:cond delay="1834"/>
                                          </p:stCondLst>
                                        </p:cTn>
                                        <p:tgtEl>
                                          <p:spTgt spid="6">
                                            <p:graphicEl>
                                              <a:dgm id="{529E4DFC-5E0C-403F-91A9-ADDE25139D07}"/>
                                            </p:graphic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6">
                                            <p:graphicEl>
                                              <a:dgm id="{01D63230-5C4D-4EEC-8114-613E39B82F12}"/>
                                            </p:graphicEl>
                                          </p:spTgt>
                                        </p:tgtEl>
                                        <p:attrNameLst>
                                          <p:attrName>style.visibility</p:attrName>
                                        </p:attrNameLst>
                                      </p:cBhvr>
                                      <p:to>
                                        <p:strVal val="visible"/>
                                      </p:to>
                                    </p:set>
                                    <p:animEffect transition="in" filter="wipe(down)">
                                      <p:cBhvr>
                                        <p:cTn id="66" dur="580">
                                          <p:stCondLst>
                                            <p:cond delay="0"/>
                                          </p:stCondLst>
                                        </p:cTn>
                                        <p:tgtEl>
                                          <p:spTgt spid="6">
                                            <p:graphicEl>
                                              <a:dgm id="{01D63230-5C4D-4EEC-8114-613E39B82F12}"/>
                                            </p:graphicEl>
                                          </p:spTgt>
                                        </p:tgtEl>
                                      </p:cBhvr>
                                    </p:animEffect>
                                    <p:anim calcmode="lin" valueType="num">
                                      <p:cBhvr>
                                        <p:cTn id="67" dur="1822" tmFilter="0,0; 0.14,0.36; 0.43,0.73; 0.71,0.91; 1.0,1.0">
                                          <p:stCondLst>
                                            <p:cond delay="0"/>
                                          </p:stCondLst>
                                        </p:cTn>
                                        <p:tgtEl>
                                          <p:spTgt spid="6">
                                            <p:graphicEl>
                                              <a:dgm id="{01D63230-5C4D-4EEC-8114-613E39B82F12}"/>
                                            </p:graphic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6">
                                            <p:graphicEl>
                                              <a:dgm id="{01D63230-5C4D-4EEC-8114-613E39B82F12}"/>
                                            </p:graphic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6">
                                            <p:graphicEl>
                                              <a:dgm id="{01D63230-5C4D-4EEC-8114-613E39B82F12}"/>
                                            </p:graphic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6">
                                            <p:graphicEl>
                                              <a:dgm id="{01D63230-5C4D-4EEC-8114-613E39B82F12}"/>
                                            </p:graphic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6">
                                            <p:graphicEl>
                                              <a:dgm id="{01D63230-5C4D-4EEC-8114-613E39B82F12}"/>
                                            </p:graphic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6">
                                            <p:graphicEl>
                                              <a:dgm id="{01D63230-5C4D-4EEC-8114-613E39B82F12}"/>
                                            </p:graphicEl>
                                          </p:spTgt>
                                        </p:tgtEl>
                                      </p:cBhvr>
                                      <p:to x="100000" y="60000"/>
                                    </p:animScale>
                                    <p:animScale>
                                      <p:cBhvr>
                                        <p:cTn id="73" dur="166" decel="50000">
                                          <p:stCondLst>
                                            <p:cond delay="676"/>
                                          </p:stCondLst>
                                        </p:cTn>
                                        <p:tgtEl>
                                          <p:spTgt spid="6">
                                            <p:graphicEl>
                                              <a:dgm id="{01D63230-5C4D-4EEC-8114-613E39B82F12}"/>
                                            </p:graphicEl>
                                          </p:spTgt>
                                        </p:tgtEl>
                                      </p:cBhvr>
                                      <p:to x="100000" y="100000"/>
                                    </p:animScale>
                                    <p:animScale>
                                      <p:cBhvr>
                                        <p:cTn id="74" dur="26">
                                          <p:stCondLst>
                                            <p:cond delay="1312"/>
                                          </p:stCondLst>
                                        </p:cTn>
                                        <p:tgtEl>
                                          <p:spTgt spid="6">
                                            <p:graphicEl>
                                              <a:dgm id="{01D63230-5C4D-4EEC-8114-613E39B82F12}"/>
                                            </p:graphicEl>
                                          </p:spTgt>
                                        </p:tgtEl>
                                      </p:cBhvr>
                                      <p:to x="100000" y="80000"/>
                                    </p:animScale>
                                    <p:animScale>
                                      <p:cBhvr>
                                        <p:cTn id="75" dur="166" decel="50000">
                                          <p:stCondLst>
                                            <p:cond delay="1338"/>
                                          </p:stCondLst>
                                        </p:cTn>
                                        <p:tgtEl>
                                          <p:spTgt spid="6">
                                            <p:graphicEl>
                                              <a:dgm id="{01D63230-5C4D-4EEC-8114-613E39B82F12}"/>
                                            </p:graphicEl>
                                          </p:spTgt>
                                        </p:tgtEl>
                                      </p:cBhvr>
                                      <p:to x="100000" y="100000"/>
                                    </p:animScale>
                                    <p:animScale>
                                      <p:cBhvr>
                                        <p:cTn id="76" dur="26">
                                          <p:stCondLst>
                                            <p:cond delay="1642"/>
                                          </p:stCondLst>
                                        </p:cTn>
                                        <p:tgtEl>
                                          <p:spTgt spid="6">
                                            <p:graphicEl>
                                              <a:dgm id="{01D63230-5C4D-4EEC-8114-613E39B82F12}"/>
                                            </p:graphicEl>
                                          </p:spTgt>
                                        </p:tgtEl>
                                      </p:cBhvr>
                                      <p:to x="100000" y="90000"/>
                                    </p:animScale>
                                    <p:animScale>
                                      <p:cBhvr>
                                        <p:cTn id="77" dur="166" decel="50000">
                                          <p:stCondLst>
                                            <p:cond delay="1668"/>
                                          </p:stCondLst>
                                        </p:cTn>
                                        <p:tgtEl>
                                          <p:spTgt spid="6">
                                            <p:graphicEl>
                                              <a:dgm id="{01D63230-5C4D-4EEC-8114-613E39B82F12}"/>
                                            </p:graphicEl>
                                          </p:spTgt>
                                        </p:tgtEl>
                                      </p:cBhvr>
                                      <p:to x="100000" y="100000"/>
                                    </p:animScale>
                                    <p:animScale>
                                      <p:cBhvr>
                                        <p:cTn id="78" dur="26">
                                          <p:stCondLst>
                                            <p:cond delay="1808"/>
                                          </p:stCondLst>
                                        </p:cTn>
                                        <p:tgtEl>
                                          <p:spTgt spid="6">
                                            <p:graphicEl>
                                              <a:dgm id="{01D63230-5C4D-4EEC-8114-613E39B82F12}"/>
                                            </p:graphicEl>
                                          </p:spTgt>
                                        </p:tgtEl>
                                      </p:cBhvr>
                                      <p:to x="100000" y="95000"/>
                                    </p:animScale>
                                    <p:animScale>
                                      <p:cBhvr>
                                        <p:cTn id="79" dur="166" decel="50000">
                                          <p:stCondLst>
                                            <p:cond delay="1834"/>
                                          </p:stCondLst>
                                        </p:cTn>
                                        <p:tgtEl>
                                          <p:spTgt spid="6">
                                            <p:graphicEl>
                                              <a:dgm id="{01D63230-5C4D-4EEC-8114-613E39B82F12}"/>
                                            </p:graphic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6">
                                            <p:graphicEl>
                                              <a:dgm id="{CD7F55C4-18CD-439E-A828-E1C0D4554F0D}"/>
                                            </p:graphicEl>
                                          </p:spTgt>
                                        </p:tgtEl>
                                        <p:attrNameLst>
                                          <p:attrName>style.visibility</p:attrName>
                                        </p:attrNameLst>
                                      </p:cBhvr>
                                      <p:to>
                                        <p:strVal val="visible"/>
                                      </p:to>
                                    </p:set>
                                    <p:animEffect transition="in" filter="wipe(down)">
                                      <p:cBhvr>
                                        <p:cTn id="84" dur="580">
                                          <p:stCondLst>
                                            <p:cond delay="0"/>
                                          </p:stCondLst>
                                        </p:cTn>
                                        <p:tgtEl>
                                          <p:spTgt spid="6">
                                            <p:graphicEl>
                                              <a:dgm id="{CD7F55C4-18CD-439E-A828-E1C0D4554F0D}"/>
                                            </p:graphicEl>
                                          </p:spTgt>
                                        </p:tgtEl>
                                      </p:cBhvr>
                                    </p:animEffect>
                                    <p:anim calcmode="lin" valueType="num">
                                      <p:cBhvr>
                                        <p:cTn id="85" dur="1822" tmFilter="0,0; 0.14,0.36; 0.43,0.73; 0.71,0.91; 1.0,1.0">
                                          <p:stCondLst>
                                            <p:cond delay="0"/>
                                          </p:stCondLst>
                                        </p:cTn>
                                        <p:tgtEl>
                                          <p:spTgt spid="6">
                                            <p:graphicEl>
                                              <a:dgm id="{CD7F55C4-18CD-439E-A828-E1C0D4554F0D}"/>
                                            </p:graphic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6">
                                            <p:graphicEl>
                                              <a:dgm id="{CD7F55C4-18CD-439E-A828-E1C0D4554F0D}"/>
                                            </p:graphic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6">
                                            <p:graphicEl>
                                              <a:dgm id="{CD7F55C4-18CD-439E-A828-E1C0D4554F0D}"/>
                                            </p:graphic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6">
                                            <p:graphicEl>
                                              <a:dgm id="{CD7F55C4-18CD-439E-A828-E1C0D4554F0D}"/>
                                            </p:graphic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6">
                                            <p:graphicEl>
                                              <a:dgm id="{CD7F55C4-18CD-439E-A828-E1C0D4554F0D}"/>
                                            </p:graphic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6">
                                            <p:graphicEl>
                                              <a:dgm id="{CD7F55C4-18CD-439E-A828-E1C0D4554F0D}"/>
                                            </p:graphicEl>
                                          </p:spTgt>
                                        </p:tgtEl>
                                      </p:cBhvr>
                                      <p:to x="100000" y="60000"/>
                                    </p:animScale>
                                    <p:animScale>
                                      <p:cBhvr>
                                        <p:cTn id="91" dur="166" decel="50000">
                                          <p:stCondLst>
                                            <p:cond delay="676"/>
                                          </p:stCondLst>
                                        </p:cTn>
                                        <p:tgtEl>
                                          <p:spTgt spid="6">
                                            <p:graphicEl>
                                              <a:dgm id="{CD7F55C4-18CD-439E-A828-E1C0D4554F0D}"/>
                                            </p:graphicEl>
                                          </p:spTgt>
                                        </p:tgtEl>
                                      </p:cBhvr>
                                      <p:to x="100000" y="100000"/>
                                    </p:animScale>
                                    <p:animScale>
                                      <p:cBhvr>
                                        <p:cTn id="92" dur="26">
                                          <p:stCondLst>
                                            <p:cond delay="1312"/>
                                          </p:stCondLst>
                                        </p:cTn>
                                        <p:tgtEl>
                                          <p:spTgt spid="6">
                                            <p:graphicEl>
                                              <a:dgm id="{CD7F55C4-18CD-439E-A828-E1C0D4554F0D}"/>
                                            </p:graphicEl>
                                          </p:spTgt>
                                        </p:tgtEl>
                                      </p:cBhvr>
                                      <p:to x="100000" y="80000"/>
                                    </p:animScale>
                                    <p:animScale>
                                      <p:cBhvr>
                                        <p:cTn id="93" dur="166" decel="50000">
                                          <p:stCondLst>
                                            <p:cond delay="1338"/>
                                          </p:stCondLst>
                                        </p:cTn>
                                        <p:tgtEl>
                                          <p:spTgt spid="6">
                                            <p:graphicEl>
                                              <a:dgm id="{CD7F55C4-18CD-439E-A828-E1C0D4554F0D}"/>
                                            </p:graphicEl>
                                          </p:spTgt>
                                        </p:tgtEl>
                                      </p:cBhvr>
                                      <p:to x="100000" y="100000"/>
                                    </p:animScale>
                                    <p:animScale>
                                      <p:cBhvr>
                                        <p:cTn id="94" dur="26">
                                          <p:stCondLst>
                                            <p:cond delay="1642"/>
                                          </p:stCondLst>
                                        </p:cTn>
                                        <p:tgtEl>
                                          <p:spTgt spid="6">
                                            <p:graphicEl>
                                              <a:dgm id="{CD7F55C4-18CD-439E-A828-E1C0D4554F0D}"/>
                                            </p:graphicEl>
                                          </p:spTgt>
                                        </p:tgtEl>
                                      </p:cBhvr>
                                      <p:to x="100000" y="90000"/>
                                    </p:animScale>
                                    <p:animScale>
                                      <p:cBhvr>
                                        <p:cTn id="95" dur="166" decel="50000">
                                          <p:stCondLst>
                                            <p:cond delay="1668"/>
                                          </p:stCondLst>
                                        </p:cTn>
                                        <p:tgtEl>
                                          <p:spTgt spid="6">
                                            <p:graphicEl>
                                              <a:dgm id="{CD7F55C4-18CD-439E-A828-E1C0D4554F0D}"/>
                                            </p:graphicEl>
                                          </p:spTgt>
                                        </p:tgtEl>
                                      </p:cBhvr>
                                      <p:to x="100000" y="100000"/>
                                    </p:animScale>
                                    <p:animScale>
                                      <p:cBhvr>
                                        <p:cTn id="96" dur="26">
                                          <p:stCondLst>
                                            <p:cond delay="1808"/>
                                          </p:stCondLst>
                                        </p:cTn>
                                        <p:tgtEl>
                                          <p:spTgt spid="6">
                                            <p:graphicEl>
                                              <a:dgm id="{CD7F55C4-18CD-439E-A828-E1C0D4554F0D}"/>
                                            </p:graphicEl>
                                          </p:spTgt>
                                        </p:tgtEl>
                                      </p:cBhvr>
                                      <p:to x="100000" y="95000"/>
                                    </p:animScale>
                                    <p:animScale>
                                      <p:cBhvr>
                                        <p:cTn id="97" dur="166" decel="50000">
                                          <p:stCondLst>
                                            <p:cond delay="1834"/>
                                          </p:stCondLst>
                                        </p:cTn>
                                        <p:tgtEl>
                                          <p:spTgt spid="6">
                                            <p:graphicEl>
                                              <a:dgm id="{CD7F55C4-18CD-439E-A828-E1C0D4554F0D}"/>
                                            </p:graphic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box(in)">
                                      <p:cBhvr>
                                        <p:cTn id="102" dur="500"/>
                                        <p:tgtEl>
                                          <p:spTgt spid="7"/>
                                        </p:tgtEl>
                                      </p:cBhvr>
                                    </p:animEffect>
                                  </p:childTnLst>
                                </p:cTn>
                              </p:par>
                            </p:childTnLst>
                          </p:cTn>
                        </p:par>
                      </p:childTnLst>
                    </p:cTn>
                  </p:par>
                  <p:par>
                    <p:cTn id="103" fill="hold">
                      <p:stCondLst>
                        <p:cond delay="indefinite"/>
                      </p:stCondLst>
                      <p:childTnLst>
                        <p:par>
                          <p:cTn id="104" fill="hold">
                            <p:stCondLst>
                              <p:cond delay="0"/>
                            </p:stCondLst>
                            <p:childTnLst>
                              <p:par>
                                <p:cTn id="105" presetID="4" presetClass="entr" presetSubtype="16" fill="hold" grpId="0" nodeType="clickEffect">
                                  <p:stCondLst>
                                    <p:cond delay="0"/>
                                  </p:stCondLst>
                                  <p:childTnLst>
                                    <p:set>
                                      <p:cBhvr>
                                        <p:cTn id="106" dur="1" fill="hold">
                                          <p:stCondLst>
                                            <p:cond delay="0"/>
                                          </p:stCondLst>
                                        </p:cTn>
                                        <p:tgtEl>
                                          <p:spTgt spid="9"/>
                                        </p:tgtEl>
                                        <p:attrNameLst>
                                          <p:attrName>style.visibility</p:attrName>
                                        </p:attrNameLst>
                                      </p:cBhvr>
                                      <p:to>
                                        <p:strVal val="visible"/>
                                      </p:to>
                                    </p:set>
                                    <p:animEffect transition="in" filter="box(in)">
                                      <p:cBhvr>
                                        <p:cTn id="10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Sub>
          <a:bldDgm bld="one"/>
        </p:bldSub>
      </p:bldGraphic>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Bases de Datos: SGBD</a:t>
            </a:r>
            <a:endParaRPr lang="es-CL" sz="1600" dirty="0">
              <a:solidFill>
                <a:schemeClr val="accent6">
                  <a:lumMod val="60000"/>
                  <a:lumOff val="40000"/>
                </a:schemeClr>
              </a:solidFill>
            </a:endParaRPr>
          </a:p>
        </p:txBody>
      </p:sp>
      <p:sp>
        <p:nvSpPr>
          <p:cNvPr id="7" name="6 CuadroTexto"/>
          <p:cNvSpPr txBox="1"/>
          <p:nvPr/>
        </p:nvSpPr>
        <p:spPr>
          <a:xfrm>
            <a:off x="500033" y="1120822"/>
            <a:ext cx="11391929" cy="1015663"/>
          </a:xfrm>
          <a:prstGeom prst="rect">
            <a:avLst/>
          </a:prstGeom>
          <a:noFill/>
        </p:spPr>
        <p:txBody>
          <a:bodyPr wrap="square" rtlCol="0">
            <a:spAutoFit/>
          </a:bodyPr>
          <a:lstStyle/>
          <a:p>
            <a:pPr algn="just"/>
            <a:r>
              <a:rPr lang="es-CL" sz="2000" dirty="0"/>
              <a:t>En informática existen los sistemas gestores de bases de datos (SGBD: </a:t>
            </a:r>
            <a:r>
              <a:rPr lang="es-CL" sz="2000" i="1" dirty="0" err="1"/>
              <a:t>Database</a:t>
            </a:r>
            <a:r>
              <a:rPr lang="es-CL" sz="2000" i="1" dirty="0"/>
              <a:t> Management </a:t>
            </a:r>
            <a:r>
              <a:rPr lang="es-CL" sz="2000" i="1" dirty="0" err="1"/>
              <a:t>Systems</a:t>
            </a:r>
            <a:r>
              <a:rPr lang="es-CL" sz="2000" dirty="0"/>
              <a:t> o Sistemas de Gestión de Bases de Datos), que permiten almacenar y posteriormente acceder a los datos de forma rápida y estructurada.</a:t>
            </a:r>
          </a:p>
        </p:txBody>
      </p:sp>
      <p:graphicFrame>
        <p:nvGraphicFramePr>
          <p:cNvPr id="8" name="7 Diagrama"/>
          <p:cNvGraphicFramePr/>
          <p:nvPr/>
        </p:nvGraphicFramePr>
        <p:xfrm>
          <a:off x="304795" y="2467138"/>
          <a:ext cx="11587162" cy="1730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500028" y="4376742"/>
            <a:ext cx="11391929" cy="1631216"/>
          </a:xfrm>
          <a:prstGeom prst="rect">
            <a:avLst/>
          </a:prstGeom>
          <a:noFill/>
        </p:spPr>
        <p:txBody>
          <a:bodyPr wrap="square" rtlCol="0">
            <a:spAutoFit/>
          </a:bodyPr>
          <a:lstStyle/>
          <a:p>
            <a:pPr algn="just"/>
            <a:r>
              <a:rPr lang="es-CL" sz="2000" dirty="0"/>
              <a:t>En la conformación lógica y física de una base de datos se pueden seguir diferentes modelos y paradigmas, cada uno dotado de características, ventajas y dificultades, haciendo énfasis en su estructura organizacional, su jerarquía, su capacidad de transmisión o de interrelación, etc. Esto se conoce como </a:t>
            </a:r>
            <a:r>
              <a:rPr lang="es-CL" sz="2000" i="1" dirty="0"/>
              <a:t>modelos de base de datos</a:t>
            </a:r>
            <a:r>
              <a:rPr lang="es-CL" sz="2000" dirty="0"/>
              <a:t> y permite el diseño y la implementación de algoritmos y otros mecanismos lógicos de gestión, según sea el caso específico.</a:t>
            </a:r>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graphicEl>
                                              <a:dgm id="{B982FECA-46D0-4247-8234-A7A6EF48BDD4}"/>
                                            </p:graphicEl>
                                          </p:spTgt>
                                        </p:tgtEl>
                                        <p:attrNameLst>
                                          <p:attrName>style.visibility</p:attrName>
                                        </p:attrNameLst>
                                      </p:cBhvr>
                                      <p:to>
                                        <p:strVal val="visible"/>
                                      </p:to>
                                    </p:set>
                                    <p:animEffect transition="in" filter="wipe(down)">
                                      <p:cBhvr>
                                        <p:cTn id="12" dur="580">
                                          <p:stCondLst>
                                            <p:cond delay="0"/>
                                          </p:stCondLst>
                                        </p:cTn>
                                        <p:tgtEl>
                                          <p:spTgt spid="8">
                                            <p:graphicEl>
                                              <a:dgm id="{B982FECA-46D0-4247-8234-A7A6EF48BDD4}"/>
                                            </p:graphicEl>
                                          </p:spTgt>
                                        </p:tgtEl>
                                      </p:cBhvr>
                                    </p:animEffect>
                                    <p:anim calcmode="lin" valueType="num">
                                      <p:cBhvr>
                                        <p:cTn id="13" dur="1822" tmFilter="0,0; 0.14,0.36; 0.43,0.73; 0.71,0.91; 1.0,1.0">
                                          <p:stCondLst>
                                            <p:cond delay="0"/>
                                          </p:stCondLst>
                                        </p:cTn>
                                        <p:tgtEl>
                                          <p:spTgt spid="8">
                                            <p:graphicEl>
                                              <a:dgm id="{B982FECA-46D0-4247-8234-A7A6EF48BDD4}"/>
                                            </p:graphic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graphicEl>
                                              <a:dgm id="{B982FECA-46D0-4247-8234-A7A6EF48BDD4}"/>
                                            </p:graphic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graphicEl>
                                              <a:dgm id="{B982FECA-46D0-4247-8234-A7A6EF48BDD4}"/>
                                            </p:graphic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graphicEl>
                                              <a:dgm id="{B982FECA-46D0-4247-8234-A7A6EF48BDD4}"/>
                                            </p:graphic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graphicEl>
                                              <a:dgm id="{B982FECA-46D0-4247-8234-A7A6EF48BDD4}"/>
                                            </p:graphic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graphicEl>
                                              <a:dgm id="{B982FECA-46D0-4247-8234-A7A6EF48BDD4}"/>
                                            </p:graphicEl>
                                          </p:spTgt>
                                        </p:tgtEl>
                                      </p:cBhvr>
                                      <p:to x="100000" y="60000"/>
                                    </p:animScale>
                                    <p:animScale>
                                      <p:cBhvr>
                                        <p:cTn id="19" dur="166" decel="50000">
                                          <p:stCondLst>
                                            <p:cond delay="676"/>
                                          </p:stCondLst>
                                        </p:cTn>
                                        <p:tgtEl>
                                          <p:spTgt spid="8">
                                            <p:graphicEl>
                                              <a:dgm id="{B982FECA-46D0-4247-8234-A7A6EF48BDD4}"/>
                                            </p:graphicEl>
                                          </p:spTgt>
                                        </p:tgtEl>
                                      </p:cBhvr>
                                      <p:to x="100000" y="100000"/>
                                    </p:animScale>
                                    <p:animScale>
                                      <p:cBhvr>
                                        <p:cTn id="20" dur="26">
                                          <p:stCondLst>
                                            <p:cond delay="1312"/>
                                          </p:stCondLst>
                                        </p:cTn>
                                        <p:tgtEl>
                                          <p:spTgt spid="8">
                                            <p:graphicEl>
                                              <a:dgm id="{B982FECA-46D0-4247-8234-A7A6EF48BDD4}"/>
                                            </p:graphicEl>
                                          </p:spTgt>
                                        </p:tgtEl>
                                      </p:cBhvr>
                                      <p:to x="100000" y="80000"/>
                                    </p:animScale>
                                    <p:animScale>
                                      <p:cBhvr>
                                        <p:cTn id="21" dur="166" decel="50000">
                                          <p:stCondLst>
                                            <p:cond delay="1338"/>
                                          </p:stCondLst>
                                        </p:cTn>
                                        <p:tgtEl>
                                          <p:spTgt spid="8">
                                            <p:graphicEl>
                                              <a:dgm id="{B982FECA-46D0-4247-8234-A7A6EF48BDD4}"/>
                                            </p:graphicEl>
                                          </p:spTgt>
                                        </p:tgtEl>
                                      </p:cBhvr>
                                      <p:to x="100000" y="100000"/>
                                    </p:animScale>
                                    <p:animScale>
                                      <p:cBhvr>
                                        <p:cTn id="22" dur="26">
                                          <p:stCondLst>
                                            <p:cond delay="1642"/>
                                          </p:stCondLst>
                                        </p:cTn>
                                        <p:tgtEl>
                                          <p:spTgt spid="8">
                                            <p:graphicEl>
                                              <a:dgm id="{B982FECA-46D0-4247-8234-A7A6EF48BDD4}"/>
                                            </p:graphicEl>
                                          </p:spTgt>
                                        </p:tgtEl>
                                      </p:cBhvr>
                                      <p:to x="100000" y="90000"/>
                                    </p:animScale>
                                    <p:animScale>
                                      <p:cBhvr>
                                        <p:cTn id="23" dur="166" decel="50000">
                                          <p:stCondLst>
                                            <p:cond delay="1668"/>
                                          </p:stCondLst>
                                        </p:cTn>
                                        <p:tgtEl>
                                          <p:spTgt spid="8">
                                            <p:graphicEl>
                                              <a:dgm id="{B982FECA-46D0-4247-8234-A7A6EF48BDD4}"/>
                                            </p:graphicEl>
                                          </p:spTgt>
                                        </p:tgtEl>
                                      </p:cBhvr>
                                      <p:to x="100000" y="100000"/>
                                    </p:animScale>
                                    <p:animScale>
                                      <p:cBhvr>
                                        <p:cTn id="24" dur="26">
                                          <p:stCondLst>
                                            <p:cond delay="1808"/>
                                          </p:stCondLst>
                                        </p:cTn>
                                        <p:tgtEl>
                                          <p:spTgt spid="8">
                                            <p:graphicEl>
                                              <a:dgm id="{B982FECA-46D0-4247-8234-A7A6EF48BDD4}"/>
                                            </p:graphicEl>
                                          </p:spTgt>
                                        </p:tgtEl>
                                      </p:cBhvr>
                                      <p:to x="100000" y="95000"/>
                                    </p:animScale>
                                    <p:animScale>
                                      <p:cBhvr>
                                        <p:cTn id="25" dur="166" decel="50000">
                                          <p:stCondLst>
                                            <p:cond delay="1834"/>
                                          </p:stCondLst>
                                        </p:cTn>
                                        <p:tgtEl>
                                          <p:spTgt spid="8">
                                            <p:graphicEl>
                                              <a:dgm id="{B982FECA-46D0-4247-8234-A7A6EF48BDD4}"/>
                                            </p:graphic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8">
                                            <p:graphicEl>
                                              <a:dgm id="{CA765E04-47F2-4F90-80EA-777008A47741}"/>
                                            </p:graphicEl>
                                          </p:spTgt>
                                        </p:tgtEl>
                                        <p:attrNameLst>
                                          <p:attrName>style.visibility</p:attrName>
                                        </p:attrNameLst>
                                      </p:cBhvr>
                                      <p:to>
                                        <p:strVal val="visible"/>
                                      </p:to>
                                    </p:set>
                                    <p:animEffect transition="in" filter="wipe(down)">
                                      <p:cBhvr>
                                        <p:cTn id="30" dur="580">
                                          <p:stCondLst>
                                            <p:cond delay="0"/>
                                          </p:stCondLst>
                                        </p:cTn>
                                        <p:tgtEl>
                                          <p:spTgt spid="8">
                                            <p:graphicEl>
                                              <a:dgm id="{CA765E04-47F2-4F90-80EA-777008A47741}"/>
                                            </p:graphicEl>
                                          </p:spTgt>
                                        </p:tgtEl>
                                      </p:cBhvr>
                                    </p:animEffect>
                                    <p:anim calcmode="lin" valueType="num">
                                      <p:cBhvr>
                                        <p:cTn id="31" dur="1822" tmFilter="0,0; 0.14,0.36; 0.43,0.73; 0.71,0.91; 1.0,1.0">
                                          <p:stCondLst>
                                            <p:cond delay="0"/>
                                          </p:stCondLst>
                                        </p:cTn>
                                        <p:tgtEl>
                                          <p:spTgt spid="8">
                                            <p:graphicEl>
                                              <a:dgm id="{CA765E04-47F2-4F90-80EA-777008A47741}"/>
                                            </p:graphic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graphicEl>
                                              <a:dgm id="{CA765E04-47F2-4F90-80EA-777008A47741}"/>
                                            </p:graphic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graphicEl>
                                              <a:dgm id="{CA765E04-47F2-4F90-80EA-777008A47741}"/>
                                            </p:graphic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graphicEl>
                                              <a:dgm id="{CA765E04-47F2-4F90-80EA-777008A47741}"/>
                                            </p:graphic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graphicEl>
                                              <a:dgm id="{CA765E04-47F2-4F90-80EA-777008A47741}"/>
                                            </p:graphic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graphicEl>
                                              <a:dgm id="{CA765E04-47F2-4F90-80EA-777008A47741}"/>
                                            </p:graphicEl>
                                          </p:spTgt>
                                        </p:tgtEl>
                                      </p:cBhvr>
                                      <p:to x="100000" y="60000"/>
                                    </p:animScale>
                                    <p:animScale>
                                      <p:cBhvr>
                                        <p:cTn id="37" dur="166" decel="50000">
                                          <p:stCondLst>
                                            <p:cond delay="676"/>
                                          </p:stCondLst>
                                        </p:cTn>
                                        <p:tgtEl>
                                          <p:spTgt spid="8">
                                            <p:graphicEl>
                                              <a:dgm id="{CA765E04-47F2-4F90-80EA-777008A47741}"/>
                                            </p:graphicEl>
                                          </p:spTgt>
                                        </p:tgtEl>
                                      </p:cBhvr>
                                      <p:to x="100000" y="100000"/>
                                    </p:animScale>
                                    <p:animScale>
                                      <p:cBhvr>
                                        <p:cTn id="38" dur="26">
                                          <p:stCondLst>
                                            <p:cond delay="1312"/>
                                          </p:stCondLst>
                                        </p:cTn>
                                        <p:tgtEl>
                                          <p:spTgt spid="8">
                                            <p:graphicEl>
                                              <a:dgm id="{CA765E04-47F2-4F90-80EA-777008A47741}"/>
                                            </p:graphicEl>
                                          </p:spTgt>
                                        </p:tgtEl>
                                      </p:cBhvr>
                                      <p:to x="100000" y="80000"/>
                                    </p:animScale>
                                    <p:animScale>
                                      <p:cBhvr>
                                        <p:cTn id="39" dur="166" decel="50000">
                                          <p:stCondLst>
                                            <p:cond delay="1338"/>
                                          </p:stCondLst>
                                        </p:cTn>
                                        <p:tgtEl>
                                          <p:spTgt spid="8">
                                            <p:graphicEl>
                                              <a:dgm id="{CA765E04-47F2-4F90-80EA-777008A47741}"/>
                                            </p:graphicEl>
                                          </p:spTgt>
                                        </p:tgtEl>
                                      </p:cBhvr>
                                      <p:to x="100000" y="100000"/>
                                    </p:animScale>
                                    <p:animScale>
                                      <p:cBhvr>
                                        <p:cTn id="40" dur="26">
                                          <p:stCondLst>
                                            <p:cond delay="1642"/>
                                          </p:stCondLst>
                                        </p:cTn>
                                        <p:tgtEl>
                                          <p:spTgt spid="8">
                                            <p:graphicEl>
                                              <a:dgm id="{CA765E04-47F2-4F90-80EA-777008A47741}"/>
                                            </p:graphicEl>
                                          </p:spTgt>
                                        </p:tgtEl>
                                      </p:cBhvr>
                                      <p:to x="100000" y="90000"/>
                                    </p:animScale>
                                    <p:animScale>
                                      <p:cBhvr>
                                        <p:cTn id="41" dur="166" decel="50000">
                                          <p:stCondLst>
                                            <p:cond delay="1668"/>
                                          </p:stCondLst>
                                        </p:cTn>
                                        <p:tgtEl>
                                          <p:spTgt spid="8">
                                            <p:graphicEl>
                                              <a:dgm id="{CA765E04-47F2-4F90-80EA-777008A47741}"/>
                                            </p:graphicEl>
                                          </p:spTgt>
                                        </p:tgtEl>
                                      </p:cBhvr>
                                      <p:to x="100000" y="100000"/>
                                    </p:animScale>
                                    <p:animScale>
                                      <p:cBhvr>
                                        <p:cTn id="42" dur="26">
                                          <p:stCondLst>
                                            <p:cond delay="1808"/>
                                          </p:stCondLst>
                                        </p:cTn>
                                        <p:tgtEl>
                                          <p:spTgt spid="8">
                                            <p:graphicEl>
                                              <a:dgm id="{CA765E04-47F2-4F90-80EA-777008A47741}"/>
                                            </p:graphicEl>
                                          </p:spTgt>
                                        </p:tgtEl>
                                      </p:cBhvr>
                                      <p:to x="100000" y="95000"/>
                                    </p:animScale>
                                    <p:animScale>
                                      <p:cBhvr>
                                        <p:cTn id="43" dur="166" decel="50000">
                                          <p:stCondLst>
                                            <p:cond delay="1834"/>
                                          </p:stCondLst>
                                        </p:cTn>
                                        <p:tgtEl>
                                          <p:spTgt spid="8">
                                            <p:graphicEl>
                                              <a:dgm id="{CA765E04-47F2-4F90-80EA-777008A47741}"/>
                                            </p:graphic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8">
                                            <p:graphicEl>
                                              <a:dgm id="{529E4DFC-5E0C-403F-91A9-ADDE25139D07}"/>
                                            </p:graphicEl>
                                          </p:spTgt>
                                        </p:tgtEl>
                                        <p:attrNameLst>
                                          <p:attrName>style.visibility</p:attrName>
                                        </p:attrNameLst>
                                      </p:cBhvr>
                                      <p:to>
                                        <p:strVal val="visible"/>
                                      </p:to>
                                    </p:set>
                                    <p:animEffect transition="in" filter="wipe(down)">
                                      <p:cBhvr>
                                        <p:cTn id="48" dur="580">
                                          <p:stCondLst>
                                            <p:cond delay="0"/>
                                          </p:stCondLst>
                                        </p:cTn>
                                        <p:tgtEl>
                                          <p:spTgt spid="8">
                                            <p:graphicEl>
                                              <a:dgm id="{529E4DFC-5E0C-403F-91A9-ADDE25139D07}"/>
                                            </p:graphicEl>
                                          </p:spTgt>
                                        </p:tgtEl>
                                      </p:cBhvr>
                                    </p:animEffect>
                                    <p:anim calcmode="lin" valueType="num">
                                      <p:cBhvr>
                                        <p:cTn id="49" dur="1822" tmFilter="0,0; 0.14,0.36; 0.43,0.73; 0.71,0.91; 1.0,1.0">
                                          <p:stCondLst>
                                            <p:cond delay="0"/>
                                          </p:stCondLst>
                                        </p:cTn>
                                        <p:tgtEl>
                                          <p:spTgt spid="8">
                                            <p:graphicEl>
                                              <a:dgm id="{529E4DFC-5E0C-403F-91A9-ADDE25139D07}"/>
                                            </p:graphic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8">
                                            <p:graphicEl>
                                              <a:dgm id="{529E4DFC-5E0C-403F-91A9-ADDE25139D07}"/>
                                            </p:graphic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8">
                                            <p:graphicEl>
                                              <a:dgm id="{529E4DFC-5E0C-403F-91A9-ADDE25139D07}"/>
                                            </p:graphic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8">
                                            <p:graphicEl>
                                              <a:dgm id="{529E4DFC-5E0C-403F-91A9-ADDE25139D07}"/>
                                            </p:graphic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8">
                                            <p:graphicEl>
                                              <a:dgm id="{529E4DFC-5E0C-403F-91A9-ADDE25139D07}"/>
                                            </p:graphic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8">
                                            <p:graphicEl>
                                              <a:dgm id="{529E4DFC-5E0C-403F-91A9-ADDE25139D07}"/>
                                            </p:graphicEl>
                                          </p:spTgt>
                                        </p:tgtEl>
                                      </p:cBhvr>
                                      <p:to x="100000" y="60000"/>
                                    </p:animScale>
                                    <p:animScale>
                                      <p:cBhvr>
                                        <p:cTn id="55" dur="166" decel="50000">
                                          <p:stCondLst>
                                            <p:cond delay="676"/>
                                          </p:stCondLst>
                                        </p:cTn>
                                        <p:tgtEl>
                                          <p:spTgt spid="8">
                                            <p:graphicEl>
                                              <a:dgm id="{529E4DFC-5E0C-403F-91A9-ADDE25139D07}"/>
                                            </p:graphicEl>
                                          </p:spTgt>
                                        </p:tgtEl>
                                      </p:cBhvr>
                                      <p:to x="100000" y="100000"/>
                                    </p:animScale>
                                    <p:animScale>
                                      <p:cBhvr>
                                        <p:cTn id="56" dur="26">
                                          <p:stCondLst>
                                            <p:cond delay="1312"/>
                                          </p:stCondLst>
                                        </p:cTn>
                                        <p:tgtEl>
                                          <p:spTgt spid="8">
                                            <p:graphicEl>
                                              <a:dgm id="{529E4DFC-5E0C-403F-91A9-ADDE25139D07}"/>
                                            </p:graphicEl>
                                          </p:spTgt>
                                        </p:tgtEl>
                                      </p:cBhvr>
                                      <p:to x="100000" y="80000"/>
                                    </p:animScale>
                                    <p:animScale>
                                      <p:cBhvr>
                                        <p:cTn id="57" dur="166" decel="50000">
                                          <p:stCondLst>
                                            <p:cond delay="1338"/>
                                          </p:stCondLst>
                                        </p:cTn>
                                        <p:tgtEl>
                                          <p:spTgt spid="8">
                                            <p:graphicEl>
                                              <a:dgm id="{529E4DFC-5E0C-403F-91A9-ADDE25139D07}"/>
                                            </p:graphicEl>
                                          </p:spTgt>
                                        </p:tgtEl>
                                      </p:cBhvr>
                                      <p:to x="100000" y="100000"/>
                                    </p:animScale>
                                    <p:animScale>
                                      <p:cBhvr>
                                        <p:cTn id="58" dur="26">
                                          <p:stCondLst>
                                            <p:cond delay="1642"/>
                                          </p:stCondLst>
                                        </p:cTn>
                                        <p:tgtEl>
                                          <p:spTgt spid="8">
                                            <p:graphicEl>
                                              <a:dgm id="{529E4DFC-5E0C-403F-91A9-ADDE25139D07}"/>
                                            </p:graphicEl>
                                          </p:spTgt>
                                        </p:tgtEl>
                                      </p:cBhvr>
                                      <p:to x="100000" y="90000"/>
                                    </p:animScale>
                                    <p:animScale>
                                      <p:cBhvr>
                                        <p:cTn id="59" dur="166" decel="50000">
                                          <p:stCondLst>
                                            <p:cond delay="1668"/>
                                          </p:stCondLst>
                                        </p:cTn>
                                        <p:tgtEl>
                                          <p:spTgt spid="8">
                                            <p:graphicEl>
                                              <a:dgm id="{529E4DFC-5E0C-403F-91A9-ADDE25139D07}"/>
                                            </p:graphicEl>
                                          </p:spTgt>
                                        </p:tgtEl>
                                      </p:cBhvr>
                                      <p:to x="100000" y="100000"/>
                                    </p:animScale>
                                    <p:animScale>
                                      <p:cBhvr>
                                        <p:cTn id="60" dur="26">
                                          <p:stCondLst>
                                            <p:cond delay="1808"/>
                                          </p:stCondLst>
                                        </p:cTn>
                                        <p:tgtEl>
                                          <p:spTgt spid="8">
                                            <p:graphicEl>
                                              <a:dgm id="{529E4DFC-5E0C-403F-91A9-ADDE25139D07}"/>
                                            </p:graphicEl>
                                          </p:spTgt>
                                        </p:tgtEl>
                                      </p:cBhvr>
                                      <p:to x="100000" y="95000"/>
                                    </p:animScale>
                                    <p:animScale>
                                      <p:cBhvr>
                                        <p:cTn id="61" dur="166" decel="50000">
                                          <p:stCondLst>
                                            <p:cond delay="1834"/>
                                          </p:stCondLst>
                                        </p:cTn>
                                        <p:tgtEl>
                                          <p:spTgt spid="8">
                                            <p:graphicEl>
                                              <a:dgm id="{529E4DFC-5E0C-403F-91A9-ADDE25139D07}"/>
                                            </p:graphic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8">
                                            <p:graphicEl>
                                              <a:dgm id="{01D63230-5C4D-4EEC-8114-613E39B82F12}"/>
                                            </p:graphicEl>
                                          </p:spTgt>
                                        </p:tgtEl>
                                        <p:attrNameLst>
                                          <p:attrName>style.visibility</p:attrName>
                                        </p:attrNameLst>
                                      </p:cBhvr>
                                      <p:to>
                                        <p:strVal val="visible"/>
                                      </p:to>
                                    </p:set>
                                    <p:animEffect transition="in" filter="wipe(down)">
                                      <p:cBhvr>
                                        <p:cTn id="66" dur="580">
                                          <p:stCondLst>
                                            <p:cond delay="0"/>
                                          </p:stCondLst>
                                        </p:cTn>
                                        <p:tgtEl>
                                          <p:spTgt spid="8">
                                            <p:graphicEl>
                                              <a:dgm id="{01D63230-5C4D-4EEC-8114-613E39B82F12}"/>
                                            </p:graphicEl>
                                          </p:spTgt>
                                        </p:tgtEl>
                                      </p:cBhvr>
                                    </p:animEffect>
                                    <p:anim calcmode="lin" valueType="num">
                                      <p:cBhvr>
                                        <p:cTn id="67" dur="1822" tmFilter="0,0; 0.14,0.36; 0.43,0.73; 0.71,0.91; 1.0,1.0">
                                          <p:stCondLst>
                                            <p:cond delay="0"/>
                                          </p:stCondLst>
                                        </p:cTn>
                                        <p:tgtEl>
                                          <p:spTgt spid="8">
                                            <p:graphicEl>
                                              <a:dgm id="{01D63230-5C4D-4EEC-8114-613E39B82F12}"/>
                                            </p:graphic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8">
                                            <p:graphicEl>
                                              <a:dgm id="{01D63230-5C4D-4EEC-8114-613E39B82F12}"/>
                                            </p:graphic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8">
                                            <p:graphicEl>
                                              <a:dgm id="{01D63230-5C4D-4EEC-8114-613E39B82F12}"/>
                                            </p:graphic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8">
                                            <p:graphicEl>
                                              <a:dgm id="{01D63230-5C4D-4EEC-8114-613E39B82F12}"/>
                                            </p:graphic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8">
                                            <p:graphicEl>
                                              <a:dgm id="{01D63230-5C4D-4EEC-8114-613E39B82F12}"/>
                                            </p:graphic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8">
                                            <p:graphicEl>
                                              <a:dgm id="{01D63230-5C4D-4EEC-8114-613E39B82F12}"/>
                                            </p:graphicEl>
                                          </p:spTgt>
                                        </p:tgtEl>
                                      </p:cBhvr>
                                      <p:to x="100000" y="60000"/>
                                    </p:animScale>
                                    <p:animScale>
                                      <p:cBhvr>
                                        <p:cTn id="73" dur="166" decel="50000">
                                          <p:stCondLst>
                                            <p:cond delay="676"/>
                                          </p:stCondLst>
                                        </p:cTn>
                                        <p:tgtEl>
                                          <p:spTgt spid="8">
                                            <p:graphicEl>
                                              <a:dgm id="{01D63230-5C4D-4EEC-8114-613E39B82F12}"/>
                                            </p:graphicEl>
                                          </p:spTgt>
                                        </p:tgtEl>
                                      </p:cBhvr>
                                      <p:to x="100000" y="100000"/>
                                    </p:animScale>
                                    <p:animScale>
                                      <p:cBhvr>
                                        <p:cTn id="74" dur="26">
                                          <p:stCondLst>
                                            <p:cond delay="1312"/>
                                          </p:stCondLst>
                                        </p:cTn>
                                        <p:tgtEl>
                                          <p:spTgt spid="8">
                                            <p:graphicEl>
                                              <a:dgm id="{01D63230-5C4D-4EEC-8114-613E39B82F12}"/>
                                            </p:graphicEl>
                                          </p:spTgt>
                                        </p:tgtEl>
                                      </p:cBhvr>
                                      <p:to x="100000" y="80000"/>
                                    </p:animScale>
                                    <p:animScale>
                                      <p:cBhvr>
                                        <p:cTn id="75" dur="166" decel="50000">
                                          <p:stCondLst>
                                            <p:cond delay="1338"/>
                                          </p:stCondLst>
                                        </p:cTn>
                                        <p:tgtEl>
                                          <p:spTgt spid="8">
                                            <p:graphicEl>
                                              <a:dgm id="{01D63230-5C4D-4EEC-8114-613E39B82F12}"/>
                                            </p:graphicEl>
                                          </p:spTgt>
                                        </p:tgtEl>
                                      </p:cBhvr>
                                      <p:to x="100000" y="100000"/>
                                    </p:animScale>
                                    <p:animScale>
                                      <p:cBhvr>
                                        <p:cTn id="76" dur="26">
                                          <p:stCondLst>
                                            <p:cond delay="1642"/>
                                          </p:stCondLst>
                                        </p:cTn>
                                        <p:tgtEl>
                                          <p:spTgt spid="8">
                                            <p:graphicEl>
                                              <a:dgm id="{01D63230-5C4D-4EEC-8114-613E39B82F12}"/>
                                            </p:graphicEl>
                                          </p:spTgt>
                                        </p:tgtEl>
                                      </p:cBhvr>
                                      <p:to x="100000" y="90000"/>
                                    </p:animScale>
                                    <p:animScale>
                                      <p:cBhvr>
                                        <p:cTn id="77" dur="166" decel="50000">
                                          <p:stCondLst>
                                            <p:cond delay="1668"/>
                                          </p:stCondLst>
                                        </p:cTn>
                                        <p:tgtEl>
                                          <p:spTgt spid="8">
                                            <p:graphicEl>
                                              <a:dgm id="{01D63230-5C4D-4EEC-8114-613E39B82F12}"/>
                                            </p:graphicEl>
                                          </p:spTgt>
                                        </p:tgtEl>
                                      </p:cBhvr>
                                      <p:to x="100000" y="100000"/>
                                    </p:animScale>
                                    <p:animScale>
                                      <p:cBhvr>
                                        <p:cTn id="78" dur="26">
                                          <p:stCondLst>
                                            <p:cond delay="1808"/>
                                          </p:stCondLst>
                                        </p:cTn>
                                        <p:tgtEl>
                                          <p:spTgt spid="8">
                                            <p:graphicEl>
                                              <a:dgm id="{01D63230-5C4D-4EEC-8114-613E39B82F12}"/>
                                            </p:graphicEl>
                                          </p:spTgt>
                                        </p:tgtEl>
                                      </p:cBhvr>
                                      <p:to x="100000" y="95000"/>
                                    </p:animScale>
                                    <p:animScale>
                                      <p:cBhvr>
                                        <p:cTn id="79" dur="166" decel="50000">
                                          <p:stCondLst>
                                            <p:cond delay="1834"/>
                                          </p:stCondLst>
                                        </p:cTn>
                                        <p:tgtEl>
                                          <p:spTgt spid="8">
                                            <p:graphicEl>
                                              <a:dgm id="{01D63230-5C4D-4EEC-8114-613E39B82F12}"/>
                                            </p:graphic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8">
                                            <p:graphicEl>
                                              <a:dgm id="{CD7F55C4-18CD-439E-A828-E1C0D4554F0D}"/>
                                            </p:graphicEl>
                                          </p:spTgt>
                                        </p:tgtEl>
                                        <p:attrNameLst>
                                          <p:attrName>style.visibility</p:attrName>
                                        </p:attrNameLst>
                                      </p:cBhvr>
                                      <p:to>
                                        <p:strVal val="visible"/>
                                      </p:to>
                                    </p:set>
                                    <p:animEffect transition="in" filter="wipe(down)">
                                      <p:cBhvr>
                                        <p:cTn id="84" dur="580">
                                          <p:stCondLst>
                                            <p:cond delay="0"/>
                                          </p:stCondLst>
                                        </p:cTn>
                                        <p:tgtEl>
                                          <p:spTgt spid="8">
                                            <p:graphicEl>
                                              <a:dgm id="{CD7F55C4-18CD-439E-A828-E1C0D4554F0D}"/>
                                            </p:graphicEl>
                                          </p:spTgt>
                                        </p:tgtEl>
                                      </p:cBhvr>
                                    </p:animEffect>
                                    <p:anim calcmode="lin" valueType="num">
                                      <p:cBhvr>
                                        <p:cTn id="85" dur="1822" tmFilter="0,0; 0.14,0.36; 0.43,0.73; 0.71,0.91; 1.0,1.0">
                                          <p:stCondLst>
                                            <p:cond delay="0"/>
                                          </p:stCondLst>
                                        </p:cTn>
                                        <p:tgtEl>
                                          <p:spTgt spid="8">
                                            <p:graphicEl>
                                              <a:dgm id="{CD7F55C4-18CD-439E-A828-E1C0D4554F0D}"/>
                                            </p:graphic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8">
                                            <p:graphicEl>
                                              <a:dgm id="{CD7F55C4-18CD-439E-A828-E1C0D4554F0D}"/>
                                            </p:graphic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8">
                                            <p:graphicEl>
                                              <a:dgm id="{CD7F55C4-18CD-439E-A828-E1C0D4554F0D}"/>
                                            </p:graphic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8">
                                            <p:graphicEl>
                                              <a:dgm id="{CD7F55C4-18CD-439E-A828-E1C0D4554F0D}"/>
                                            </p:graphic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8">
                                            <p:graphicEl>
                                              <a:dgm id="{CD7F55C4-18CD-439E-A828-E1C0D4554F0D}"/>
                                            </p:graphic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8">
                                            <p:graphicEl>
                                              <a:dgm id="{CD7F55C4-18CD-439E-A828-E1C0D4554F0D}"/>
                                            </p:graphicEl>
                                          </p:spTgt>
                                        </p:tgtEl>
                                      </p:cBhvr>
                                      <p:to x="100000" y="60000"/>
                                    </p:animScale>
                                    <p:animScale>
                                      <p:cBhvr>
                                        <p:cTn id="91" dur="166" decel="50000">
                                          <p:stCondLst>
                                            <p:cond delay="676"/>
                                          </p:stCondLst>
                                        </p:cTn>
                                        <p:tgtEl>
                                          <p:spTgt spid="8">
                                            <p:graphicEl>
                                              <a:dgm id="{CD7F55C4-18CD-439E-A828-E1C0D4554F0D}"/>
                                            </p:graphicEl>
                                          </p:spTgt>
                                        </p:tgtEl>
                                      </p:cBhvr>
                                      <p:to x="100000" y="100000"/>
                                    </p:animScale>
                                    <p:animScale>
                                      <p:cBhvr>
                                        <p:cTn id="92" dur="26">
                                          <p:stCondLst>
                                            <p:cond delay="1312"/>
                                          </p:stCondLst>
                                        </p:cTn>
                                        <p:tgtEl>
                                          <p:spTgt spid="8">
                                            <p:graphicEl>
                                              <a:dgm id="{CD7F55C4-18CD-439E-A828-E1C0D4554F0D}"/>
                                            </p:graphicEl>
                                          </p:spTgt>
                                        </p:tgtEl>
                                      </p:cBhvr>
                                      <p:to x="100000" y="80000"/>
                                    </p:animScale>
                                    <p:animScale>
                                      <p:cBhvr>
                                        <p:cTn id="93" dur="166" decel="50000">
                                          <p:stCondLst>
                                            <p:cond delay="1338"/>
                                          </p:stCondLst>
                                        </p:cTn>
                                        <p:tgtEl>
                                          <p:spTgt spid="8">
                                            <p:graphicEl>
                                              <a:dgm id="{CD7F55C4-18CD-439E-A828-E1C0D4554F0D}"/>
                                            </p:graphicEl>
                                          </p:spTgt>
                                        </p:tgtEl>
                                      </p:cBhvr>
                                      <p:to x="100000" y="100000"/>
                                    </p:animScale>
                                    <p:animScale>
                                      <p:cBhvr>
                                        <p:cTn id="94" dur="26">
                                          <p:stCondLst>
                                            <p:cond delay="1642"/>
                                          </p:stCondLst>
                                        </p:cTn>
                                        <p:tgtEl>
                                          <p:spTgt spid="8">
                                            <p:graphicEl>
                                              <a:dgm id="{CD7F55C4-18CD-439E-A828-E1C0D4554F0D}"/>
                                            </p:graphicEl>
                                          </p:spTgt>
                                        </p:tgtEl>
                                      </p:cBhvr>
                                      <p:to x="100000" y="90000"/>
                                    </p:animScale>
                                    <p:animScale>
                                      <p:cBhvr>
                                        <p:cTn id="95" dur="166" decel="50000">
                                          <p:stCondLst>
                                            <p:cond delay="1668"/>
                                          </p:stCondLst>
                                        </p:cTn>
                                        <p:tgtEl>
                                          <p:spTgt spid="8">
                                            <p:graphicEl>
                                              <a:dgm id="{CD7F55C4-18CD-439E-A828-E1C0D4554F0D}"/>
                                            </p:graphicEl>
                                          </p:spTgt>
                                        </p:tgtEl>
                                      </p:cBhvr>
                                      <p:to x="100000" y="100000"/>
                                    </p:animScale>
                                    <p:animScale>
                                      <p:cBhvr>
                                        <p:cTn id="96" dur="26">
                                          <p:stCondLst>
                                            <p:cond delay="1808"/>
                                          </p:stCondLst>
                                        </p:cTn>
                                        <p:tgtEl>
                                          <p:spTgt spid="8">
                                            <p:graphicEl>
                                              <a:dgm id="{CD7F55C4-18CD-439E-A828-E1C0D4554F0D}"/>
                                            </p:graphicEl>
                                          </p:spTgt>
                                        </p:tgtEl>
                                      </p:cBhvr>
                                      <p:to x="100000" y="95000"/>
                                    </p:animScale>
                                    <p:animScale>
                                      <p:cBhvr>
                                        <p:cTn id="97" dur="166" decel="50000">
                                          <p:stCondLst>
                                            <p:cond delay="1834"/>
                                          </p:stCondLst>
                                        </p:cTn>
                                        <p:tgtEl>
                                          <p:spTgt spid="8">
                                            <p:graphicEl>
                                              <a:dgm id="{CD7F55C4-18CD-439E-A828-E1C0D4554F0D}"/>
                                            </p:graphic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9"/>
                                        </p:tgtEl>
                                        <p:attrNameLst>
                                          <p:attrName>style.visibility</p:attrName>
                                        </p:attrNameLst>
                                      </p:cBhvr>
                                      <p:to>
                                        <p:strVal val="visible"/>
                                      </p:to>
                                    </p:set>
                                    <p:animEffect transition="in" filter="box(in)">
                                      <p:cBhvr>
                                        <p:cTn id="10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Sub>
          <a:bldDgm bld="one"/>
        </p:bldSub>
      </p:bldGraphic>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Bases de Datos: Archivos Tradicionales vs Esquema Base de Datos </a:t>
            </a:r>
            <a:endParaRPr lang="es-CL" sz="1600" dirty="0">
              <a:solidFill>
                <a:schemeClr val="accent6">
                  <a:lumMod val="60000"/>
                  <a:lumOff val="40000"/>
                </a:schemeClr>
              </a:solidFill>
            </a:endParaRPr>
          </a:p>
        </p:txBody>
      </p:sp>
      <p:pic>
        <p:nvPicPr>
          <p:cNvPr id="12290" name="Picture 2"/>
          <p:cNvPicPr>
            <a:picLocks noChangeAspect="1" noChangeArrowheads="1"/>
          </p:cNvPicPr>
          <p:nvPr/>
        </p:nvPicPr>
        <p:blipFill>
          <a:blip r:embed="rId2"/>
          <a:srcRect l="20658" t="33712" r="21486" b="23674"/>
          <a:stretch>
            <a:fillRect/>
          </a:stretch>
        </p:blipFill>
        <p:spPr bwMode="auto">
          <a:xfrm>
            <a:off x="333773" y="1231083"/>
            <a:ext cx="5249603" cy="2107848"/>
          </a:xfrm>
          <a:prstGeom prst="rect">
            <a:avLst/>
          </a:prstGeom>
          <a:noFill/>
          <a:ln w="9525">
            <a:noFill/>
            <a:miter lim="800000"/>
            <a:headEnd/>
            <a:tailEnd/>
          </a:ln>
          <a:effectLst/>
        </p:spPr>
      </p:pic>
      <p:sp>
        <p:nvSpPr>
          <p:cNvPr id="6" name="5 CuadroTexto"/>
          <p:cNvSpPr txBox="1"/>
          <p:nvPr/>
        </p:nvSpPr>
        <p:spPr>
          <a:xfrm>
            <a:off x="333758" y="3505200"/>
            <a:ext cx="5318876" cy="400110"/>
          </a:xfrm>
          <a:prstGeom prst="rect">
            <a:avLst/>
          </a:prstGeom>
          <a:noFill/>
        </p:spPr>
        <p:txBody>
          <a:bodyPr wrap="square" rtlCol="0">
            <a:spAutoFit/>
          </a:bodyPr>
          <a:lstStyle/>
          <a:p>
            <a:pPr algn="just">
              <a:buFont typeface="Wingdings" pitchFamily="2" charset="2"/>
              <a:buChar char="q"/>
            </a:pPr>
            <a:r>
              <a:rPr lang="es-CL" sz="2000" dirty="0"/>
              <a:t>Redundancia de Datos.</a:t>
            </a:r>
          </a:p>
        </p:txBody>
      </p:sp>
      <p:sp>
        <p:nvSpPr>
          <p:cNvPr id="7" name="6 CuadroTexto"/>
          <p:cNvSpPr txBox="1"/>
          <p:nvPr/>
        </p:nvSpPr>
        <p:spPr>
          <a:xfrm>
            <a:off x="333758" y="4006616"/>
            <a:ext cx="5318876" cy="707886"/>
          </a:xfrm>
          <a:prstGeom prst="rect">
            <a:avLst/>
          </a:prstGeom>
          <a:noFill/>
        </p:spPr>
        <p:txBody>
          <a:bodyPr wrap="square" rtlCol="0">
            <a:spAutoFit/>
          </a:bodyPr>
          <a:lstStyle/>
          <a:p>
            <a:pPr algn="just">
              <a:buFont typeface="Wingdings" pitchFamily="2" charset="2"/>
              <a:buChar char="q"/>
            </a:pPr>
            <a:r>
              <a:rPr lang="es-CL" sz="2000" dirty="0"/>
              <a:t>Escasa o nula interrelación entre distintos archivos.</a:t>
            </a:r>
          </a:p>
        </p:txBody>
      </p:sp>
      <p:sp>
        <p:nvSpPr>
          <p:cNvPr id="8" name="7 CuadroTexto"/>
          <p:cNvSpPr txBox="1"/>
          <p:nvPr/>
        </p:nvSpPr>
        <p:spPr>
          <a:xfrm>
            <a:off x="333758" y="4815808"/>
            <a:ext cx="5318876" cy="707886"/>
          </a:xfrm>
          <a:prstGeom prst="rect">
            <a:avLst/>
          </a:prstGeom>
          <a:noFill/>
        </p:spPr>
        <p:txBody>
          <a:bodyPr wrap="square" rtlCol="0">
            <a:spAutoFit/>
          </a:bodyPr>
          <a:lstStyle/>
          <a:p>
            <a:pPr algn="just">
              <a:buFont typeface="Wingdings" pitchFamily="2" charset="2"/>
              <a:buChar char="q"/>
            </a:pPr>
            <a:r>
              <a:rPr lang="es-CL" sz="2000" dirty="0"/>
              <a:t>Dependencia de los programas en los que se aplica.</a:t>
            </a:r>
          </a:p>
        </p:txBody>
      </p:sp>
      <p:sp>
        <p:nvSpPr>
          <p:cNvPr id="9" name="8 CuadroTexto"/>
          <p:cNvSpPr txBox="1"/>
          <p:nvPr/>
        </p:nvSpPr>
        <p:spPr>
          <a:xfrm>
            <a:off x="333758" y="5625000"/>
            <a:ext cx="5318876" cy="707886"/>
          </a:xfrm>
          <a:prstGeom prst="rect">
            <a:avLst/>
          </a:prstGeom>
          <a:noFill/>
        </p:spPr>
        <p:txBody>
          <a:bodyPr wrap="square" rtlCol="0">
            <a:spAutoFit/>
          </a:bodyPr>
          <a:lstStyle/>
          <a:p>
            <a:pPr algn="just">
              <a:buFont typeface="Wingdings" pitchFamily="2" charset="2"/>
              <a:buChar char="q"/>
            </a:pPr>
            <a:r>
              <a:rPr lang="es-CL" sz="2000" dirty="0"/>
              <a:t>Problemas de integridad por actualización del mismo dato en diferentes momentos.</a:t>
            </a:r>
          </a:p>
        </p:txBody>
      </p:sp>
      <p:pic>
        <p:nvPicPr>
          <p:cNvPr id="12291" name="Picture 3"/>
          <p:cNvPicPr>
            <a:picLocks noChangeAspect="1" noChangeArrowheads="1"/>
          </p:cNvPicPr>
          <p:nvPr/>
        </p:nvPicPr>
        <p:blipFill>
          <a:blip r:embed="rId3"/>
          <a:srcRect l="21722" t="31818" r="22474" b="27841"/>
          <a:stretch>
            <a:fillRect/>
          </a:stretch>
        </p:blipFill>
        <p:spPr bwMode="auto">
          <a:xfrm>
            <a:off x="5975210" y="1147953"/>
            <a:ext cx="5607192" cy="2278987"/>
          </a:xfrm>
          <a:prstGeom prst="rect">
            <a:avLst/>
          </a:prstGeom>
          <a:noFill/>
          <a:ln w="9525">
            <a:noFill/>
            <a:miter lim="800000"/>
            <a:headEnd/>
            <a:tailEnd/>
          </a:ln>
          <a:effectLst/>
        </p:spPr>
      </p:pic>
      <p:sp>
        <p:nvSpPr>
          <p:cNvPr id="11" name="10 CuadroTexto"/>
          <p:cNvSpPr txBox="1"/>
          <p:nvPr/>
        </p:nvSpPr>
        <p:spPr>
          <a:xfrm>
            <a:off x="6235983" y="3505195"/>
            <a:ext cx="5318876" cy="400110"/>
          </a:xfrm>
          <a:prstGeom prst="rect">
            <a:avLst/>
          </a:prstGeom>
          <a:noFill/>
        </p:spPr>
        <p:txBody>
          <a:bodyPr wrap="square" rtlCol="0">
            <a:spAutoFit/>
          </a:bodyPr>
          <a:lstStyle/>
          <a:p>
            <a:pPr algn="just">
              <a:buFont typeface="Wingdings" pitchFamily="2" charset="2"/>
              <a:buChar char="q"/>
            </a:pPr>
            <a:r>
              <a:rPr lang="es-CL" sz="2000" dirty="0"/>
              <a:t>Independencia de Datos.</a:t>
            </a:r>
          </a:p>
        </p:txBody>
      </p:sp>
      <p:sp>
        <p:nvSpPr>
          <p:cNvPr id="12" name="11 CuadroTexto"/>
          <p:cNvSpPr txBox="1"/>
          <p:nvPr/>
        </p:nvSpPr>
        <p:spPr>
          <a:xfrm>
            <a:off x="6235983" y="4006611"/>
            <a:ext cx="5318876" cy="400110"/>
          </a:xfrm>
          <a:prstGeom prst="rect">
            <a:avLst/>
          </a:prstGeom>
          <a:noFill/>
        </p:spPr>
        <p:txBody>
          <a:bodyPr wrap="square" rtlCol="0">
            <a:spAutoFit/>
          </a:bodyPr>
          <a:lstStyle/>
          <a:p>
            <a:pPr algn="just">
              <a:buFont typeface="Wingdings" pitchFamily="2" charset="2"/>
              <a:buChar char="q"/>
            </a:pPr>
            <a:r>
              <a:rPr lang="es-CL" sz="2000" dirty="0"/>
              <a:t>Manejo de múltiples vistas.</a:t>
            </a:r>
          </a:p>
        </p:txBody>
      </p:sp>
      <p:sp>
        <p:nvSpPr>
          <p:cNvPr id="13" name="12 CuadroTexto"/>
          <p:cNvSpPr txBox="1"/>
          <p:nvPr/>
        </p:nvSpPr>
        <p:spPr>
          <a:xfrm>
            <a:off x="6235983" y="4566413"/>
            <a:ext cx="5318876" cy="400110"/>
          </a:xfrm>
          <a:prstGeom prst="rect">
            <a:avLst/>
          </a:prstGeom>
          <a:noFill/>
        </p:spPr>
        <p:txBody>
          <a:bodyPr wrap="square" rtlCol="0">
            <a:spAutoFit/>
          </a:bodyPr>
          <a:lstStyle/>
          <a:p>
            <a:pPr algn="just">
              <a:buFont typeface="Wingdings" pitchFamily="2" charset="2"/>
              <a:buChar char="q"/>
            </a:pPr>
            <a:r>
              <a:rPr lang="es-CL" sz="2000" dirty="0"/>
              <a:t>Control de concurrencia.</a:t>
            </a:r>
          </a:p>
        </p:txBody>
      </p:sp>
      <p:sp>
        <p:nvSpPr>
          <p:cNvPr id="14" name="13 CuadroTexto"/>
          <p:cNvSpPr txBox="1"/>
          <p:nvPr/>
        </p:nvSpPr>
        <p:spPr>
          <a:xfrm>
            <a:off x="6235983" y="5098505"/>
            <a:ext cx="5318876" cy="400110"/>
          </a:xfrm>
          <a:prstGeom prst="rect">
            <a:avLst/>
          </a:prstGeom>
          <a:noFill/>
        </p:spPr>
        <p:txBody>
          <a:bodyPr wrap="square" rtlCol="0">
            <a:spAutoFit/>
          </a:bodyPr>
          <a:lstStyle/>
          <a:p>
            <a:pPr algn="just">
              <a:buFont typeface="Wingdings" pitchFamily="2" charset="2"/>
              <a:buChar char="q"/>
            </a:pPr>
            <a:r>
              <a:rPr lang="es-CL" sz="2000" dirty="0"/>
              <a:t>Control de transacciones.</a:t>
            </a:r>
          </a:p>
        </p:txBody>
      </p:sp>
      <p:sp>
        <p:nvSpPr>
          <p:cNvPr id="15" name="14 CuadroTexto"/>
          <p:cNvSpPr txBox="1"/>
          <p:nvPr/>
        </p:nvSpPr>
        <p:spPr>
          <a:xfrm>
            <a:off x="6235978" y="5597280"/>
            <a:ext cx="5318876" cy="400110"/>
          </a:xfrm>
          <a:prstGeom prst="rect">
            <a:avLst/>
          </a:prstGeom>
          <a:noFill/>
        </p:spPr>
        <p:txBody>
          <a:bodyPr wrap="square" rtlCol="0">
            <a:spAutoFit/>
          </a:bodyPr>
          <a:lstStyle/>
          <a:p>
            <a:pPr algn="just">
              <a:buFont typeface="Wingdings" pitchFamily="2" charset="2"/>
              <a:buChar char="q"/>
            </a:pPr>
            <a:r>
              <a:rPr lang="es-CL" sz="2000" dirty="0"/>
              <a:t>Resguardo de la BD.</a:t>
            </a:r>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i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i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ox(i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ox(in)">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ox(in)">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ox(in)">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Bases de Datos: Personas en el entorno de Bases de Datos</a:t>
            </a:r>
            <a:endParaRPr lang="es-CL" sz="1600" dirty="0">
              <a:solidFill>
                <a:schemeClr val="accent6">
                  <a:lumMod val="60000"/>
                  <a:lumOff val="40000"/>
                </a:schemeClr>
              </a:solidFill>
            </a:endParaRPr>
          </a:p>
        </p:txBody>
      </p:sp>
      <p:graphicFrame>
        <p:nvGraphicFramePr>
          <p:cNvPr id="10" name="9 Diagrama"/>
          <p:cNvGraphicFramePr/>
          <p:nvPr/>
        </p:nvGraphicFramePr>
        <p:xfrm>
          <a:off x="277091" y="982911"/>
          <a:ext cx="1161487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graphicEl>
                                              <a:dgm id="{87DDC7E8-8693-47AC-8776-CBAC88841094}"/>
                                            </p:graphicEl>
                                          </p:spTgt>
                                        </p:tgtEl>
                                        <p:attrNameLst>
                                          <p:attrName>style.visibility</p:attrName>
                                        </p:attrNameLst>
                                      </p:cBhvr>
                                      <p:to>
                                        <p:strVal val="visible"/>
                                      </p:to>
                                    </p:set>
                                    <p:animEffect transition="in" filter="wipe(down)">
                                      <p:cBhvr>
                                        <p:cTn id="7" dur="580">
                                          <p:stCondLst>
                                            <p:cond delay="0"/>
                                          </p:stCondLst>
                                        </p:cTn>
                                        <p:tgtEl>
                                          <p:spTgt spid="10">
                                            <p:graphicEl>
                                              <a:dgm id="{87DDC7E8-8693-47AC-8776-CBAC88841094}"/>
                                            </p:graphicEl>
                                          </p:spTgt>
                                        </p:tgtEl>
                                      </p:cBhvr>
                                    </p:animEffect>
                                    <p:anim calcmode="lin" valueType="num">
                                      <p:cBhvr>
                                        <p:cTn id="8" dur="1822" tmFilter="0,0; 0.14,0.36; 0.43,0.73; 0.71,0.91; 1.0,1.0">
                                          <p:stCondLst>
                                            <p:cond delay="0"/>
                                          </p:stCondLst>
                                        </p:cTn>
                                        <p:tgtEl>
                                          <p:spTgt spid="10">
                                            <p:graphicEl>
                                              <a:dgm id="{87DDC7E8-8693-47AC-8776-CBAC88841094}"/>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graphicEl>
                                              <a:dgm id="{87DDC7E8-8693-47AC-8776-CBAC88841094}"/>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graphicEl>
                                              <a:dgm id="{87DDC7E8-8693-47AC-8776-CBAC88841094}"/>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graphicEl>
                                              <a:dgm id="{87DDC7E8-8693-47AC-8776-CBAC88841094}"/>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graphicEl>
                                              <a:dgm id="{87DDC7E8-8693-47AC-8776-CBAC88841094}"/>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graphicEl>
                                              <a:dgm id="{87DDC7E8-8693-47AC-8776-CBAC88841094}"/>
                                            </p:graphicEl>
                                          </p:spTgt>
                                        </p:tgtEl>
                                      </p:cBhvr>
                                      <p:to x="100000" y="60000"/>
                                    </p:animScale>
                                    <p:animScale>
                                      <p:cBhvr>
                                        <p:cTn id="14" dur="166" decel="50000">
                                          <p:stCondLst>
                                            <p:cond delay="676"/>
                                          </p:stCondLst>
                                        </p:cTn>
                                        <p:tgtEl>
                                          <p:spTgt spid="10">
                                            <p:graphicEl>
                                              <a:dgm id="{87DDC7E8-8693-47AC-8776-CBAC88841094}"/>
                                            </p:graphicEl>
                                          </p:spTgt>
                                        </p:tgtEl>
                                      </p:cBhvr>
                                      <p:to x="100000" y="100000"/>
                                    </p:animScale>
                                    <p:animScale>
                                      <p:cBhvr>
                                        <p:cTn id="15" dur="26">
                                          <p:stCondLst>
                                            <p:cond delay="1312"/>
                                          </p:stCondLst>
                                        </p:cTn>
                                        <p:tgtEl>
                                          <p:spTgt spid="10">
                                            <p:graphicEl>
                                              <a:dgm id="{87DDC7E8-8693-47AC-8776-CBAC88841094}"/>
                                            </p:graphicEl>
                                          </p:spTgt>
                                        </p:tgtEl>
                                      </p:cBhvr>
                                      <p:to x="100000" y="80000"/>
                                    </p:animScale>
                                    <p:animScale>
                                      <p:cBhvr>
                                        <p:cTn id="16" dur="166" decel="50000">
                                          <p:stCondLst>
                                            <p:cond delay="1338"/>
                                          </p:stCondLst>
                                        </p:cTn>
                                        <p:tgtEl>
                                          <p:spTgt spid="10">
                                            <p:graphicEl>
                                              <a:dgm id="{87DDC7E8-8693-47AC-8776-CBAC88841094}"/>
                                            </p:graphicEl>
                                          </p:spTgt>
                                        </p:tgtEl>
                                      </p:cBhvr>
                                      <p:to x="100000" y="100000"/>
                                    </p:animScale>
                                    <p:animScale>
                                      <p:cBhvr>
                                        <p:cTn id="17" dur="26">
                                          <p:stCondLst>
                                            <p:cond delay="1642"/>
                                          </p:stCondLst>
                                        </p:cTn>
                                        <p:tgtEl>
                                          <p:spTgt spid="10">
                                            <p:graphicEl>
                                              <a:dgm id="{87DDC7E8-8693-47AC-8776-CBAC88841094}"/>
                                            </p:graphicEl>
                                          </p:spTgt>
                                        </p:tgtEl>
                                      </p:cBhvr>
                                      <p:to x="100000" y="90000"/>
                                    </p:animScale>
                                    <p:animScale>
                                      <p:cBhvr>
                                        <p:cTn id="18" dur="166" decel="50000">
                                          <p:stCondLst>
                                            <p:cond delay="1668"/>
                                          </p:stCondLst>
                                        </p:cTn>
                                        <p:tgtEl>
                                          <p:spTgt spid="10">
                                            <p:graphicEl>
                                              <a:dgm id="{87DDC7E8-8693-47AC-8776-CBAC88841094}"/>
                                            </p:graphicEl>
                                          </p:spTgt>
                                        </p:tgtEl>
                                      </p:cBhvr>
                                      <p:to x="100000" y="100000"/>
                                    </p:animScale>
                                    <p:animScale>
                                      <p:cBhvr>
                                        <p:cTn id="19" dur="26">
                                          <p:stCondLst>
                                            <p:cond delay="1808"/>
                                          </p:stCondLst>
                                        </p:cTn>
                                        <p:tgtEl>
                                          <p:spTgt spid="10">
                                            <p:graphicEl>
                                              <a:dgm id="{87DDC7E8-8693-47AC-8776-CBAC88841094}"/>
                                            </p:graphicEl>
                                          </p:spTgt>
                                        </p:tgtEl>
                                      </p:cBhvr>
                                      <p:to x="100000" y="95000"/>
                                    </p:animScale>
                                    <p:animScale>
                                      <p:cBhvr>
                                        <p:cTn id="20" dur="166" decel="50000">
                                          <p:stCondLst>
                                            <p:cond delay="1834"/>
                                          </p:stCondLst>
                                        </p:cTn>
                                        <p:tgtEl>
                                          <p:spTgt spid="10">
                                            <p:graphicEl>
                                              <a:dgm id="{87DDC7E8-8693-47AC-8776-CBAC88841094}"/>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graphicEl>
                                              <a:dgm id="{58ECCE98-B4FF-4486-92D7-6F423D4EBF56}"/>
                                            </p:graphicEl>
                                          </p:spTgt>
                                        </p:tgtEl>
                                        <p:attrNameLst>
                                          <p:attrName>style.visibility</p:attrName>
                                        </p:attrNameLst>
                                      </p:cBhvr>
                                      <p:to>
                                        <p:strVal val="visible"/>
                                      </p:to>
                                    </p:set>
                                    <p:animEffect transition="in" filter="wipe(down)">
                                      <p:cBhvr>
                                        <p:cTn id="25" dur="580">
                                          <p:stCondLst>
                                            <p:cond delay="0"/>
                                          </p:stCondLst>
                                        </p:cTn>
                                        <p:tgtEl>
                                          <p:spTgt spid="10">
                                            <p:graphicEl>
                                              <a:dgm id="{58ECCE98-B4FF-4486-92D7-6F423D4EBF56}"/>
                                            </p:graphicEl>
                                          </p:spTgt>
                                        </p:tgtEl>
                                      </p:cBhvr>
                                    </p:animEffect>
                                    <p:anim calcmode="lin" valueType="num">
                                      <p:cBhvr>
                                        <p:cTn id="26" dur="1822" tmFilter="0,0; 0.14,0.36; 0.43,0.73; 0.71,0.91; 1.0,1.0">
                                          <p:stCondLst>
                                            <p:cond delay="0"/>
                                          </p:stCondLst>
                                        </p:cTn>
                                        <p:tgtEl>
                                          <p:spTgt spid="10">
                                            <p:graphicEl>
                                              <a:dgm id="{58ECCE98-B4FF-4486-92D7-6F423D4EBF56}"/>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graphicEl>
                                              <a:dgm id="{58ECCE98-B4FF-4486-92D7-6F423D4EBF56}"/>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graphicEl>
                                              <a:dgm id="{58ECCE98-B4FF-4486-92D7-6F423D4EBF56}"/>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graphicEl>
                                              <a:dgm id="{58ECCE98-B4FF-4486-92D7-6F423D4EBF56}"/>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graphicEl>
                                              <a:dgm id="{58ECCE98-B4FF-4486-92D7-6F423D4EBF56}"/>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graphicEl>
                                              <a:dgm id="{58ECCE98-B4FF-4486-92D7-6F423D4EBF56}"/>
                                            </p:graphicEl>
                                          </p:spTgt>
                                        </p:tgtEl>
                                      </p:cBhvr>
                                      <p:to x="100000" y="60000"/>
                                    </p:animScale>
                                    <p:animScale>
                                      <p:cBhvr>
                                        <p:cTn id="32" dur="166" decel="50000">
                                          <p:stCondLst>
                                            <p:cond delay="676"/>
                                          </p:stCondLst>
                                        </p:cTn>
                                        <p:tgtEl>
                                          <p:spTgt spid="10">
                                            <p:graphicEl>
                                              <a:dgm id="{58ECCE98-B4FF-4486-92D7-6F423D4EBF56}"/>
                                            </p:graphicEl>
                                          </p:spTgt>
                                        </p:tgtEl>
                                      </p:cBhvr>
                                      <p:to x="100000" y="100000"/>
                                    </p:animScale>
                                    <p:animScale>
                                      <p:cBhvr>
                                        <p:cTn id="33" dur="26">
                                          <p:stCondLst>
                                            <p:cond delay="1312"/>
                                          </p:stCondLst>
                                        </p:cTn>
                                        <p:tgtEl>
                                          <p:spTgt spid="10">
                                            <p:graphicEl>
                                              <a:dgm id="{58ECCE98-B4FF-4486-92D7-6F423D4EBF56}"/>
                                            </p:graphicEl>
                                          </p:spTgt>
                                        </p:tgtEl>
                                      </p:cBhvr>
                                      <p:to x="100000" y="80000"/>
                                    </p:animScale>
                                    <p:animScale>
                                      <p:cBhvr>
                                        <p:cTn id="34" dur="166" decel="50000">
                                          <p:stCondLst>
                                            <p:cond delay="1338"/>
                                          </p:stCondLst>
                                        </p:cTn>
                                        <p:tgtEl>
                                          <p:spTgt spid="10">
                                            <p:graphicEl>
                                              <a:dgm id="{58ECCE98-B4FF-4486-92D7-6F423D4EBF56}"/>
                                            </p:graphicEl>
                                          </p:spTgt>
                                        </p:tgtEl>
                                      </p:cBhvr>
                                      <p:to x="100000" y="100000"/>
                                    </p:animScale>
                                    <p:animScale>
                                      <p:cBhvr>
                                        <p:cTn id="35" dur="26">
                                          <p:stCondLst>
                                            <p:cond delay="1642"/>
                                          </p:stCondLst>
                                        </p:cTn>
                                        <p:tgtEl>
                                          <p:spTgt spid="10">
                                            <p:graphicEl>
                                              <a:dgm id="{58ECCE98-B4FF-4486-92D7-6F423D4EBF56}"/>
                                            </p:graphicEl>
                                          </p:spTgt>
                                        </p:tgtEl>
                                      </p:cBhvr>
                                      <p:to x="100000" y="90000"/>
                                    </p:animScale>
                                    <p:animScale>
                                      <p:cBhvr>
                                        <p:cTn id="36" dur="166" decel="50000">
                                          <p:stCondLst>
                                            <p:cond delay="1668"/>
                                          </p:stCondLst>
                                        </p:cTn>
                                        <p:tgtEl>
                                          <p:spTgt spid="10">
                                            <p:graphicEl>
                                              <a:dgm id="{58ECCE98-B4FF-4486-92D7-6F423D4EBF56}"/>
                                            </p:graphicEl>
                                          </p:spTgt>
                                        </p:tgtEl>
                                      </p:cBhvr>
                                      <p:to x="100000" y="100000"/>
                                    </p:animScale>
                                    <p:animScale>
                                      <p:cBhvr>
                                        <p:cTn id="37" dur="26">
                                          <p:stCondLst>
                                            <p:cond delay="1808"/>
                                          </p:stCondLst>
                                        </p:cTn>
                                        <p:tgtEl>
                                          <p:spTgt spid="10">
                                            <p:graphicEl>
                                              <a:dgm id="{58ECCE98-B4FF-4486-92D7-6F423D4EBF56}"/>
                                            </p:graphicEl>
                                          </p:spTgt>
                                        </p:tgtEl>
                                      </p:cBhvr>
                                      <p:to x="100000" y="95000"/>
                                    </p:animScale>
                                    <p:animScale>
                                      <p:cBhvr>
                                        <p:cTn id="38" dur="166" decel="50000">
                                          <p:stCondLst>
                                            <p:cond delay="1834"/>
                                          </p:stCondLst>
                                        </p:cTn>
                                        <p:tgtEl>
                                          <p:spTgt spid="10">
                                            <p:graphicEl>
                                              <a:dgm id="{58ECCE98-B4FF-4486-92D7-6F423D4EBF56}"/>
                                            </p:graphic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0">
                                            <p:graphicEl>
                                              <a:dgm id="{4FE22655-C222-4176-A511-00CB860E49FF}"/>
                                            </p:graphicEl>
                                          </p:spTgt>
                                        </p:tgtEl>
                                        <p:attrNameLst>
                                          <p:attrName>style.visibility</p:attrName>
                                        </p:attrNameLst>
                                      </p:cBhvr>
                                      <p:to>
                                        <p:strVal val="visible"/>
                                      </p:to>
                                    </p:set>
                                    <p:animEffect transition="in" filter="wipe(down)">
                                      <p:cBhvr>
                                        <p:cTn id="43" dur="580">
                                          <p:stCondLst>
                                            <p:cond delay="0"/>
                                          </p:stCondLst>
                                        </p:cTn>
                                        <p:tgtEl>
                                          <p:spTgt spid="10">
                                            <p:graphicEl>
                                              <a:dgm id="{4FE22655-C222-4176-A511-00CB860E49FF}"/>
                                            </p:graphicEl>
                                          </p:spTgt>
                                        </p:tgtEl>
                                      </p:cBhvr>
                                    </p:animEffect>
                                    <p:anim calcmode="lin" valueType="num">
                                      <p:cBhvr>
                                        <p:cTn id="44" dur="1822" tmFilter="0,0; 0.14,0.36; 0.43,0.73; 0.71,0.91; 1.0,1.0">
                                          <p:stCondLst>
                                            <p:cond delay="0"/>
                                          </p:stCondLst>
                                        </p:cTn>
                                        <p:tgtEl>
                                          <p:spTgt spid="10">
                                            <p:graphicEl>
                                              <a:dgm id="{4FE22655-C222-4176-A511-00CB860E49FF}"/>
                                            </p:graphic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graphicEl>
                                              <a:dgm id="{4FE22655-C222-4176-A511-00CB860E49FF}"/>
                                            </p:graphic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graphicEl>
                                              <a:dgm id="{4FE22655-C222-4176-A511-00CB860E49FF}"/>
                                            </p:graphic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graphicEl>
                                              <a:dgm id="{4FE22655-C222-4176-A511-00CB860E49FF}"/>
                                            </p:graphic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graphicEl>
                                              <a:dgm id="{4FE22655-C222-4176-A511-00CB860E49FF}"/>
                                            </p:graphic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graphicEl>
                                              <a:dgm id="{4FE22655-C222-4176-A511-00CB860E49FF}"/>
                                            </p:graphicEl>
                                          </p:spTgt>
                                        </p:tgtEl>
                                      </p:cBhvr>
                                      <p:to x="100000" y="60000"/>
                                    </p:animScale>
                                    <p:animScale>
                                      <p:cBhvr>
                                        <p:cTn id="50" dur="166" decel="50000">
                                          <p:stCondLst>
                                            <p:cond delay="676"/>
                                          </p:stCondLst>
                                        </p:cTn>
                                        <p:tgtEl>
                                          <p:spTgt spid="10">
                                            <p:graphicEl>
                                              <a:dgm id="{4FE22655-C222-4176-A511-00CB860E49FF}"/>
                                            </p:graphicEl>
                                          </p:spTgt>
                                        </p:tgtEl>
                                      </p:cBhvr>
                                      <p:to x="100000" y="100000"/>
                                    </p:animScale>
                                    <p:animScale>
                                      <p:cBhvr>
                                        <p:cTn id="51" dur="26">
                                          <p:stCondLst>
                                            <p:cond delay="1312"/>
                                          </p:stCondLst>
                                        </p:cTn>
                                        <p:tgtEl>
                                          <p:spTgt spid="10">
                                            <p:graphicEl>
                                              <a:dgm id="{4FE22655-C222-4176-A511-00CB860E49FF}"/>
                                            </p:graphicEl>
                                          </p:spTgt>
                                        </p:tgtEl>
                                      </p:cBhvr>
                                      <p:to x="100000" y="80000"/>
                                    </p:animScale>
                                    <p:animScale>
                                      <p:cBhvr>
                                        <p:cTn id="52" dur="166" decel="50000">
                                          <p:stCondLst>
                                            <p:cond delay="1338"/>
                                          </p:stCondLst>
                                        </p:cTn>
                                        <p:tgtEl>
                                          <p:spTgt spid="10">
                                            <p:graphicEl>
                                              <a:dgm id="{4FE22655-C222-4176-A511-00CB860E49FF}"/>
                                            </p:graphicEl>
                                          </p:spTgt>
                                        </p:tgtEl>
                                      </p:cBhvr>
                                      <p:to x="100000" y="100000"/>
                                    </p:animScale>
                                    <p:animScale>
                                      <p:cBhvr>
                                        <p:cTn id="53" dur="26">
                                          <p:stCondLst>
                                            <p:cond delay="1642"/>
                                          </p:stCondLst>
                                        </p:cTn>
                                        <p:tgtEl>
                                          <p:spTgt spid="10">
                                            <p:graphicEl>
                                              <a:dgm id="{4FE22655-C222-4176-A511-00CB860E49FF}"/>
                                            </p:graphicEl>
                                          </p:spTgt>
                                        </p:tgtEl>
                                      </p:cBhvr>
                                      <p:to x="100000" y="90000"/>
                                    </p:animScale>
                                    <p:animScale>
                                      <p:cBhvr>
                                        <p:cTn id="54" dur="166" decel="50000">
                                          <p:stCondLst>
                                            <p:cond delay="1668"/>
                                          </p:stCondLst>
                                        </p:cTn>
                                        <p:tgtEl>
                                          <p:spTgt spid="10">
                                            <p:graphicEl>
                                              <a:dgm id="{4FE22655-C222-4176-A511-00CB860E49FF}"/>
                                            </p:graphicEl>
                                          </p:spTgt>
                                        </p:tgtEl>
                                      </p:cBhvr>
                                      <p:to x="100000" y="100000"/>
                                    </p:animScale>
                                    <p:animScale>
                                      <p:cBhvr>
                                        <p:cTn id="55" dur="26">
                                          <p:stCondLst>
                                            <p:cond delay="1808"/>
                                          </p:stCondLst>
                                        </p:cTn>
                                        <p:tgtEl>
                                          <p:spTgt spid="10">
                                            <p:graphicEl>
                                              <a:dgm id="{4FE22655-C222-4176-A511-00CB860E49FF}"/>
                                            </p:graphicEl>
                                          </p:spTgt>
                                        </p:tgtEl>
                                      </p:cBhvr>
                                      <p:to x="100000" y="95000"/>
                                    </p:animScale>
                                    <p:animScale>
                                      <p:cBhvr>
                                        <p:cTn id="56" dur="166" decel="50000">
                                          <p:stCondLst>
                                            <p:cond delay="1834"/>
                                          </p:stCondLst>
                                        </p:cTn>
                                        <p:tgtEl>
                                          <p:spTgt spid="10">
                                            <p:graphicEl>
                                              <a:dgm id="{4FE22655-C222-4176-A511-00CB860E49FF}"/>
                                            </p:graphic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0">
                                            <p:graphicEl>
                                              <a:dgm id="{324DFD18-40B7-4E5C-A6BC-B4EF75DE69D7}"/>
                                            </p:graphicEl>
                                          </p:spTgt>
                                        </p:tgtEl>
                                        <p:attrNameLst>
                                          <p:attrName>style.visibility</p:attrName>
                                        </p:attrNameLst>
                                      </p:cBhvr>
                                      <p:to>
                                        <p:strVal val="visible"/>
                                      </p:to>
                                    </p:set>
                                    <p:animEffect transition="in" filter="wipe(down)">
                                      <p:cBhvr>
                                        <p:cTn id="61" dur="580">
                                          <p:stCondLst>
                                            <p:cond delay="0"/>
                                          </p:stCondLst>
                                        </p:cTn>
                                        <p:tgtEl>
                                          <p:spTgt spid="10">
                                            <p:graphicEl>
                                              <a:dgm id="{324DFD18-40B7-4E5C-A6BC-B4EF75DE69D7}"/>
                                            </p:graphicEl>
                                          </p:spTgt>
                                        </p:tgtEl>
                                      </p:cBhvr>
                                    </p:animEffect>
                                    <p:anim calcmode="lin" valueType="num">
                                      <p:cBhvr>
                                        <p:cTn id="62" dur="1822" tmFilter="0,0; 0.14,0.36; 0.43,0.73; 0.71,0.91; 1.0,1.0">
                                          <p:stCondLst>
                                            <p:cond delay="0"/>
                                          </p:stCondLst>
                                        </p:cTn>
                                        <p:tgtEl>
                                          <p:spTgt spid="10">
                                            <p:graphicEl>
                                              <a:dgm id="{324DFD18-40B7-4E5C-A6BC-B4EF75DE69D7}"/>
                                            </p:graphic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
                                            <p:graphicEl>
                                              <a:dgm id="{324DFD18-40B7-4E5C-A6BC-B4EF75DE69D7}"/>
                                            </p:graphic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
                                            <p:graphicEl>
                                              <a:dgm id="{324DFD18-40B7-4E5C-A6BC-B4EF75DE69D7}"/>
                                            </p:graphic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
                                            <p:graphicEl>
                                              <a:dgm id="{324DFD18-40B7-4E5C-A6BC-B4EF75DE69D7}"/>
                                            </p:graphic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
                                            <p:graphicEl>
                                              <a:dgm id="{324DFD18-40B7-4E5C-A6BC-B4EF75DE69D7}"/>
                                            </p:graphic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0">
                                            <p:graphicEl>
                                              <a:dgm id="{324DFD18-40B7-4E5C-A6BC-B4EF75DE69D7}"/>
                                            </p:graphicEl>
                                          </p:spTgt>
                                        </p:tgtEl>
                                      </p:cBhvr>
                                      <p:to x="100000" y="60000"/>
                                    </p:animScale>
                                    <p:animScale>
                                      <p:cBhvr>
                                        <p:cTn id="68" dur="166" decel="50000">
                                          <p:stCondLst>
                                            <p:cond delay="676"/>
                                          </p:stCondLst>
                                        </p:cTn>
                                        <p:tgtEl>
                                          <p:spTgt spid="10">
                                            <p:graphicEl>
                                              <a:dgm id="{324DFD18-40B7-4E5C-A6BC-B4EF75DE69D7}"/>
                                            </p:graphicEl>
                                          </p:spTgt>
                                        </p:tgtEl>
                                      </p:cBhvr>
                                      <p:to x="100000" y="100000"/>
                                    </p:animScale>
                                    <p:animScale>
                                      <p:cBhvr>
                                        <p:cTn id="69" dur="26">
                                          <p:stCondLst>
                                            <p:cond delay="1312"/>
                                          </p:stCondLst>
                                        </p:cTn>
                                        <p:tgtEl>
                                          <p:spTgt spid="10">
                                            <p:graphicEl>
                                              <a:dgm id="{324DFD18-40B7-4E5C-A6BC-B4EF75DE69D7}"/>
                                            </p:graphicEl>
                                          </p:spTgt>
                                        </p:tgtEl>
                                      </p:cBhvr>
                                      <p:to x="100000" y="80000"/>
                                    </p:animScale>
                                    <p:animScale>
                                      <p:cBhvr>
                                        <p:cTn id="70" dur="166" decel="50000">
                                          <p:stCondLst>
                                            <p:cond delay="1338"/>
                                          </p:stCondLst>
                                        </p:cTn>
                                        <p:tgtEl>
                                          <p:spTgt spid="10">
                                            <p:graphicEl>
                                              <a:dgm id="{324DFD18-40B7-4E5C-A6BC-B4EF75DE69D7}"/>
                                            </p:graphicEl>
                                          </p:spTgt>
                                        </p:tgtEl>
                                      </p:cBhvr>
                                      <p:to x="100000" y="100000"/>
                                    </p:animScale>
                                    <p:animScale>
                                      <p:cBhvr>
                                        <p:cTn id="71" dur="26">
                                          <p:stCondLst>
                                            <p:cond delay="1642"/>
                                          </p:stCondLst>
                                        </p:cTn>
                                        <p:tgtEl>
                                          <p:spTgt spid="10">
                                            <p:graphicEl>
                                              <a:dgm id="{324DFD18-40B7-4E5C-A6BC-B4EF75DE69D7}"/>
                                            </p:graphicEl>
                                          </p:spTgt>
                                        </p:tgtEl>
                                      </p:cBhvr>
                                      <p:to x="100000" y="90000"/>
                                    </p:animScale>
                                    <p:animScale>
                                      <p:cBhvr>
                                        <p:cTn id="72" dur="166" decel="50000">
                                          <p:stCondLst>
                                            <p:cond delay="1668"/>
                                          </p:stCondLst>
                                        </p:cTn>
                                        <p:tgtEl>
                                          <p:spTgt spid="10">
                                            <p:graphicEl>
                                              <a:dgm id="{324DFD18-40B7-4E5C-A6BC-B4EF75DE69D7}"/>
                                            </p:graphicEl>
                                          </p:spTgt>
                                        </p:tgtEl>
                                      </p:cBhvr>
                                      <p:to x="100000" y="100000"/>
                                    </p:animScale>
                                    <p:animScale>
                                      <p:cBhvr>
                                        <p:cTn id="73" dur="26">
                                          <p:stCondLst>
                                            <p:cond delay="1808"/>
                                          </p:stCondLst>
                                        </p:cTn>
                                        <p:tgtEl>
                                          <p:spTgt spid="10">
                                            <p:graphicEl>
                                              <a:dgm id="{324DFD18-40B7-4E5C-A6BC-B4EF75DE69D7}"/>
                                            </p:graphicEl>
                                          </p:spTgt>
                                        </p:tgtEl>
                                      </p:cBhvr>
                                      <p:to x="100000" y="95000"/>
                                    </p:animScale>
                                    <p:animScale>
                                      <p:cBhvr>
                                        <p:cTn id="74" dur="166" decel="50000">
                                          <p:stCondLst>
                                            <p:cond delay="1834"/>
                                          </p:stCondLst>
                                        </p:cTn>
                                        <p:tgtEl>
                                          <p:spTgt spid="10">
                                            <p:graphicEl>
                                              <a:dgm id="{324DFD18-40B7-4E5C-A6BC-B4EF75DE69D7}"/>
                                            </p:graphic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0">
                                            <p:graphicEl>
                                              <a:dgm id="{C4928700-CB7F-453E-85F6-C6C254E9C761}"/>
                                            </p:graphicEl>
                                          </p:spTgt>
                                        </p:tgtEl>
                                        <p:attrNameLst>
                                          <p:attrName>style.visibility</p:attrName>
                                        </p:attrNameLst>
                                      </p:cBhvr>
                                      <p:to>
                                        <p:strVal val="visible"/>
                                      </p:to>
                                    </p:set>
                                    <p:animEffect transition="in" filter="wipe(down)">
                                      <p:cBhvr>
                                        <p:cTn id="79" dur="580">
                                          <p:stCondLst>
                                            <p:cond delay="0"/>
                                          </p:stCondLst>
                                        </p:cTn>
                                        <p:tgtEl>
                                          <p:spTgt spid="10">
                                            <p:graphicEl>
                                              <a:dgm id="{C4928700-CB7F-453E-85F6-C6C254E9C761}"/>
                                            </p:graphicEl>
                                          </p:spTgt>
                                        </p:tgtEl>
                                      </p:cBhvr>
                                    </p:animEffect>
                                    <p:anim calcmode="lin" valueType="num">
                                      <p:cBhvr>
                                        <p:cTn id="80" dur="1822" tmFilter="0,0; 0.14,0.36; 0.43,0.73; 0.71,0.91; 1.0,1.0">
                                          <p:stCondLst>
                                            <p:cond delay="0"/>
                                          </p:stCondLst>
                                        </p:cTn>
                                        <p:tgtEl>
                                          <p:spTgt spid="10">
                                            <p:graphicEl>
                                              <a:dgm id="{C4928700-CB7F-453E-85F6-C6C254E9C761}"/>
                                            </p:graphic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
                                            <p:graphicEl>
                                              <a:dgm id="{C4928700-CB7F-453E-85F6-C6C254E9C761}"/>
                                            </p:graphic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
                                            <p:graphicEl>
                                              <a:dgm id="{C4928700-CB7F-453E-85F6-C6C254E9C761}"/>
                                            </p:graphic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
                                            <p:graphicEl>
                                              <a:dgm id="{C4928700-CB7F-453E-85F6-C6C254E9C761}"/>
                                            </p:graphic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
                                            <p:graphicEl>
                                              <a:dgm id="{C4928700-CB7F-453E-85F6-C6C254E9C761}"/>
                                            </p:graphic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10">
                                            <p:graphicEl>
                                              <a:dgm id="{C4928700-CB7F-453E-85F6-C6C254E9C761}"/>
                                            </p:graphicEl>
                                          </p:spTgt>
                                        </p:tgtEl>
                                      </p:cBhvr>
                                      <p:to x="100000" y="60000"/>
                                    </p:animScale>
                                    <p:animScale>
                                      <p:cBhvr>
                                        <p:cTn id="86" dur="166" decel="50000">
                                          <p:stCondLst>
                                            <p:cond delay="676"/>
                                          </p:stCondLst>
                                        </p:cTn>
                                        <p:tgtEl>
                                          <p:spTgt spid="10">
                                            <p:graphicEl>
                                              <a:dgm id="{C4928700-CB7F-453E-85F6-C6C254E9C761}"/>
                                            </p:graphicEl>
                                          </p:spTgt>
                                        </p:tgtEl>
                                      </p:cBhvr>
                                      <p:to x="100000" y="100000"/>
                                    </p:animScale>
                                    <p:animScale>
                                      <p:cBhvr>
                                        <p:cTn id="87" dur="26">
                                          <p:stCondLst>
                                            <p:cond delay="1312"/>
                                          </p:stCondLst>
                                        </p:cTn>
                                        <p:tgtEl>
                                          <p:spTgt spid="10">
                                            <p:graphicEl>
                                              <a:dgm id="{C4928700-CB7F-453E-85F6-C6C254E9C761}"/>
                                            </p:graphicEl>
                                          </p:spTgt>
                                        </p:tgtEl>
                                      </p:cBhvr>
                                      <p:to x="100000" y="80000"/>
                                    </p:animScale>
                                    <p:animScale>
                                      <p:cBhvr>
                                        <p:cTn id="88" dur="166" decel="50000">
                                          <p:stCondLst>
                                            <p:cond delay="1338"/>
                                          </p:stCondLst>
                                        </p:cTn>
                                        <p:tgtEl>
                                          <p:spTgt spid="10">
                                            <p:graphicEl>
                                              <a:dgm id="{C4928700-CB7F-453E-85F6-C6C254E9C761}"/>
                                            </p:graphicEl>
                                          </p:spTgt>
                                        </p:tgtEl>
                                      </p:cBhvr>
                                      <p:to x="100000" y="100000"/>
                                    </p:animScale>
                                    <p:animScale>
                                      <p:cBhvr>
                                        <p:cTn id="89" dur="26">
                                          <p:stCondLst>
                                            <p:cond delay="1642"/>
                                          </p:stCondLst>
                                        </p:cTn>
                                        <p:tgtEl>
                                          <p:spTgt spid="10">
                                            <p:graphicEl>
                                              <a:dgm id="{C4928700-CB7F-453E-85F6-C6C254E9C761}"/>
                                            </p:graphicEl>
                                          </p:spTgt>
                                        </p:tgtEl>
                                      </p:cBhvr>
                                      <p:to x="100000" y="90000"/>
                                    </p:animScale>
                                    <p:animScale>
                                      <p:cBhvr>
                                        <p:cTn id="90" dur="166" decel="50000">
                                          <p:stCondLst>
                                            <p:cond delay="1668"/>
                                          </p:stCondLst>
                                        </p:cTn>
                                        <p:tgtEl>
                                          <p:spTgt spid="10">
                                            <p:graphicEl>
                                              <a:dgm id="{C4928700-CB7F-453E-85F6-C6C254E9C761}"/>
                                            </p:graphicEl>
                                          </p:spTgt>
                                        </p:tgtEl>
                                      </p:cBhvr>
                                      <p:to x="100000" y="100000"/>
                                    </p:animScale>
                                    <p:animScale>
                                      <p:cBhvr>
                                        <p:cTn id="91" dur="26">
                                          <p:stCondLst>
                                            <p:cond delay="1808"/>
                                          </p:stCondLst>
                                        </p:cTn>
                                        <p:tgtEl>
                                          <p:spTgt spid="10">
                                            <p:graphicEl>
                                              <a:dgm id="{C4928700-CB7F-453E-85F6-C6C254E9C761}"/>
                                            </p:graphicEl>
                                          </p:spTgt>
                                        </p:tgtEl>
                                      </p:cBhvr>
                                      <p:to x="100000" y="95000"/>
                                    </p:animScale>
                                    <p:animScale>
                                      <p:cBhvr>
                                        <p:cTn id="92" dur="166" decel="50000">
                                          <p:stCondLst>
                                            <p:cond delay="1834"/>
                                          </p:stCondLst>
                                        </p:cTn>
                                        <p:tgtEl>
                                          <p:spTgt spid="10">
                                            <p:graphicEl>
                                              <a:dgm id="{C4928700-CB7F-453E-85F6-C6C254E9C761}"/>
                                            </p:graphic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0">
                                            <p:graphicEl>
                                              <a:dgm id="{A5F995D7-D1F3-43D2-9BA5-63D66C4C6D39}"/>
                                            </p:graphicEl>
                                          </p:spTgt>
                                        </p:tgtEl>
                                        <p:attrNameLst>
                                          <p:attrName>style.visibility</p:attrName>
                                        </p:attrNameLst>
                                      </p:cBhvr>
                                      <p:to>
                                        <p:strVal val="visible"/>
                                      </p:to>
                                    </p:set>
                                    <p:animEffect transition="in" filter="wipe(down)">
                                      <p:cBhvr>
                                        <p:cTn id="97" dur="580">
                                          <p:stCondLst>
                                            <p:cond delay="0"/>
                                          </p:stCondLst>
                                        </p:cTn>
                                        <p:tgtEl>
                                          <p:spTgt spid="10">
                                            <p:graphicEl>
                                              <a:dgm id="{A5F995D7-D1F3-43D2-9BA5-63D66C4C6D39}"/>
                                            </p:graphicEl>
                                          </p:spTgt>
                                        </p:tgtEl>
                                      </p:cBhvr>
                                    </p:animEffect>
                                    <p:anim calcmode="lin" valueType="num">
                                      <p:cBhvr>
                                        <p:cTn id="98" dur="1822" tmFilter="0,0; 0.14,0.36; 0.43,0.73; 0.71,0.91; 1.0,1.0">
                                          <p:stCondLst>
                                            <p:cond delay="0"/>
                                          </p:stCondLst>
                                        </p:cTn>
                                        <p:tgtEl>
                                          <p:spTgt spid="10">
                                            <p:graphicEl>
                                              <a:dgm id="{A5F995D7-D1F3-43D2-9BA5-63D66C4C6D39}"/>
                                            </p:graphic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0">
                                            <p:graphicEl>
                                              <a:dgm id="{A5F995D7-D1F3-43D2-9BA5-63D66C4C6D39}"/>
                                            </p:graphic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0">
                                            <p:graphicEl>
                                              <a:dgm id="{A5F995D7-D1F3-43D2-9BA5-63D66C4C6D39}"/>
                                            </p:graphic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0">
                                            <p:graphicEl>
                                              <a:dgm id="{A5F995D7-D1F3-43D2-9BA5-63D66C4C6D39}"/>
                                            </p:graphic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0">
                                            <p:graphicEl>
                                              <a:dgm id="{A5F995D7-D1F3-43D2-9BA5-63D66C4C6D39}"/>
                                            </p:graphic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10">
                                            <p:graphicEl>
                                              <a:dgm id="{A5F995D7-D1F3-43D2-9BA5-63D66C4C6D39}"/>
                                            </p:graphicEl>
                                          </p:spTgt>
                                        </p:tgtEl>
                                      </p:cBhvr>
                                      <p:to x="100000" y="60000"/>
                                    </p:animScale>
                                    <p:animScale>
                                      <p:cBhvr>
                                        <p:cTn id="104" dur="166" decel="50000">
                                          <p:stCondLst>
                                            <p:cond delay="676"/>
                                          </p:stCondLst>
                                        </p:cTn>
                                        <p:tgtEl>
                                          <p:spTgt spid="10">
                                            <p:graphicEl>
                                              <a:dgm id="{A5F995D7-D1F3-43D2-9BA5-63D66C4C6D39}"/>
                                            </p:graphicEl>
                                          </p:spTgt>
                                        </p:tgtEl>
                                      </p:cBhvr>
                                      <p:to x="100000" y="100000"/>
                                    </p:animScale>
                                    <p:animScale>
                                      <p:cBhvr>
                                        <p:cTn id="105" dur="26">
                                          <p:stCondLst>
                                            <p:cond delay="1312"/>
                                          </p:stCondLst>
                                        </p:cTn>
                                        <p:tgtEl>
                                          <p:spTgt spid="10">
                                            <p:graphicEl>
                                              <a:dgm id="{A5F995D7-D1F3-43D2-9BA5-63D66C4C6D39}"/>
                                            </p:graphicEl>
                                          </p:spTgt>
                                        </p:tgtEl>
                                      </p:cBhvr>
                                      <p:to x="100000" y="80000"/>
                                    </p:animScale>
                                    <p:animScale>
                                      <p:cBhvr>
                                        <p:cTn id="106" dur="166" decel="50000">
                                          <p:stCondLst>
                                            <p:cond delay="1338"/>
                                          </p:stCondLst>
                                        </p:cTn>
                                        <p:tgtEl>
                                          <p:spTgt spid="10">
                                            <p:graphicEl>
                                              <a:dgm id="{A5F995D7-D1F3-43D2-9BA5-63D66C4C6D39}"/>
                                            </p:graphicEl>
                                          </p:spTgt>
                                        </p:tgtEl>
                                      </p:cBhvr>
                                      <p:to x="100000" y="100000"/>
                                    </p:animScale>
                                    <p:animScale>
                                      <p:cBhvr>
                                        <p:cTn id="107" dur="26">
                                          <p:stCondLst>
                                            <p:cond delay="1642"/>
                                          </p:stCondLst>
                                        </p:cTn>
                                        <p:tgtEl>
                                          <p:spTgt spid="10">
                                            <p:graphicEl>
                                              <a:dgm id="{A5F995D7-D1F3-43D2-9BA5-63D66C4C6D39}"/>
                                            </p:graphicEl>
                                          </p:spTgt>
                                        </p:tgtEl>
                                      </p:cBhvr>
                                      <p:to x="100000" y="90000"/>
                                    </p:animScale>
                                    <p:animScale>
                                      <p:cBhvr>
                                        <p:cTn id="108" dur="166" decel="50000">
                                          <p:stCondLst>
                                            <p:cond delay="1668"/>
                                          </p:stCondLst>
                                        </p:cTn>
                                        <p:tgtEl>
                                          <p:spTgt spid="10">
                                            <p:graphicEl>
                                              <a:dgm id="{A5F995D7-D1F3-43D2-9BA5-63D66C4C6D39}"/>
                                            </p:graphicEl>
                                          </p:spTgt>
                                        </p:tgtEl>
                                      </p:cBhvr>
                                      <p:to x="100000" y="100000"/>
                                    </p:animScale>
                                    <p:animScale>
                                      <p:cBhvr>
                                        <p:cTn id="109" dur="26">
                                          <p:stCondLst>
                                            <p:cond delay="1808"/>
                                          </p:stCondLst>
                                        </p:cTn>
                                        <p:tgtEl>
                                          <p:spTgt spid="10">
                                            <p:graphicEl>
                                              <a:dgm id="{A5F995D7-D1F3-43D2-9BA5-63D66C4C6D39}"/>
                                            </p:graphicEl>
                                          </p:spTgt>
                                        </p:tgtEl>
                                      </p:cBhvr>
                                      <p:to x="100000" y="95000"/>
                                    </p:animScale>
                                    <p:animScale>
                                      <p:cBhvr>
                                        <p:cTn id="110" dur="166" decel="50000">
                                          <p:stCondLst>
                                            <p:cond delay="1834"/>
                                          </p:stCondLst>
                                        </p:cTn>
                                        <p:tgtEl>
                                          <p:spTgt spid="10">
                                            <p:graphicEl>
                                              <a:dgm id="{A5F995D7-D1F3-43D2-9BA5-63D66C4C6D39}"/>
                                            </p:graphic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0">
                                            <p:graphicEl>
                                              <a:dgm id="{F43B6508-B127-409F-B346-9C27CBDF7476}"/>
                                            </p:graphicEl>
                                          </p:spTgt>
                                        </p:tgtEl>
                                        <p:attrNameLst>
                                          <p:attrName>style.visibility</p:attrName>
                                        </p:attrNameLst>
                                      </p:cBhvr>
                                      <p:to>
                                        <p:strVal val="visible"/>
                                      </p:to>
                                    </p:set>
                                    <p:animEffect transition="in" filter="wipe(down)">
                                      <p:cBhvr>
                                        <p:cTn id="115" dur="580">
                                          <p:stCondLst>
                                            <p:cond delay="0"/>
                                          </p:stCondLst>
                                        </p:cTn>
                                        <p:tgtEl>
                                          <p:spTgt spid="10">
                                            <p:graphicEl>
                                              <a:dgm id="{F43B6508-B127-409F-B346-9C27CBDF7476}"/>
                                            </p:graphicEl>
                                          </p:spTgt>
                                        </p:tgtEl>
                                      </p:cBhvr>
                                    </p:animEffect>
                                    <p:anim calcmode="lin" valueType="num">
                                      <p:cBhvr>
                                        <p:cTn id="116" dur="1822" tmFilter="0,0; 0.14,0.36; 0.43,0.73; 0.71,0.91; 1.0,1.0">
                                          <p:stCondLst>
                                            <p:cond delay="0"/>
                                          </p:stCondLst>
                                        </p:cTn>
                                        <p:tgtEl>
                                          <p:spTgt spid="10">
                                            <p:graphicEl>
                                              <a:dgm id="{F43B6508-B127-409F-B346-9C27CBDF7476}"/>
                                            </p:graphic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0">
                                            <p:graphicEl>
                                              <a:dgm id="{F43B6508-B127-409F-B346-9C27CBDF7476}"/>
                                            </p:graphic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0">
                                            <p:graphicEl>
                                              <a:dgm id="{F43B6508-B127-409F-B346-9C27CBDF7476}"/>
                                            </p:graphic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0">
                                            <p:graphicEl>
                                              <a:dgm id="{F43B6508-B127-409F-B346-9C27CBDF7476}"/>
                                            </p:graphic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0">
                                            <p:graphicEl>
                                              <a:dgm id="{F43B6508-B127-409F-B346-9C27CBDF7476}"/>
                                            </p:graphic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10">
                                            <p:graphicEl>
                                              <a:dgm id="{F43B6508-B127-409F-B346-9C27CBDF7476}"/>
                                            </p:graphicEl>
                                          </p:spTgt>
                                        </p:tgtEl>
                                      </p:cBhvr>
                                      <p:to x="100000" y="60000"/>
                                    </p:animScale>
                                    <p:animScale>
                                      <p:cBhvr>
                                        <p:cTn id="122" dur="166" decel="50000">
                                          <p:stCondLst>
                                            <p:cond delay="676"/>
                                          </p:stCondLst>
                                        </p:cTn>
                                        <p:tgtEl>
                                          <p:spTgt spid="10">
                                            <p:graphicEl>
                                              <a:dgm id="{F43B6508-B127-409F-B346-9C27CBDF7476}"/>
                                            </p:graphicEl>
                                          </p:spTgt>
                                        </p:tgtEl>
                                      </p:cBhvr>
                                      <p:to x="100000" y="100000"/>
                                    </p:animScale>
                                    <p:animScale>
                                      <p:cBhvr>
                                        <p:cTn id="123" dur="26">
                                          <p:stCondLst>
                                            <p:cond delay="1312"/>
                                          </p:stCondLst>
                                        </p:cTn>
                                        <p:tgtEl>
                                          <p:spTgt spid="10">
                                            <p:graphicEl>
                                              <a:dgm id="{F43B6508-B127-409F-B346-9C27CBDF7476}"/>
                                            </p:graphicEl>
                                          </p:spTgt>
                                        </p:tgtEl>
                                      </p:cBhvr>
                                      <p:to x="100000" y="80000"/>
                                    </p:animScale>
                                    <p:animScale>
                                      <p:cBhvr>
                                        <p:cTn id="124" dur="166" decel="50000">
                                          <p:stCondLst>
                                            <p:cond delay="1338"/>
                                          </p:stCondLst>
                                        </p:cTn>
                                        <p:tgtEl>
                                          <p:spTgt spid="10">
                                            <p:graphicEl>
                                              <a:dgm id="{F43B6508-B127-409F-B346-9C27CBDF7476}"/>
                                            </p:graphicEl>
                                          </p:spTgt>
                                        </p:tgtEl>
                                      </p:cBhvr>
                                      <p:to x="100000" y="100000"/>
                                    </p:animScale>
                                    <p:animScale>
                                      <p:cBhvr>
                                        <p:cTn id="125" dur="26">
                                          <p:stCondLst>
                                            <p:cond delay="1642"/>
                                          </p:stCondLst>
                                        </p:cTn>
                                        <p:tgtEl>
                                          <p:spTgt spid="10">
                                            <p:graphicEl>
                                              <a:dgm id="{F43B6508-B127-409F-B346-9C27CBDF7476}"/>
                                            </p:graphicEl>
                                          </p:spTgt>
                                        </p:tgtEl>
                                      </p:cBhvr>
                                      <p:to x="100000" y="90000"/>
                                    </p:animScale>
                                    <p:animScale>
                                      <p:cBhvr>
                                        <p:cTn id="126" dur="166" decel="50000">
                                          <p:stCondLst>
                                            <p:cond delay="1668"/>
                                          </p:stCondLst>
                                        </p:cTn>
                                        <p:tgtEl>
                                          <p:spTgt spid="10">
                                            <p:graphicEl>
                                              <a:dgm id="{F43B6508-B127-409F-B346-9C27CBDF7476}"/>
                                            </p:graphicEl>
                                          </p:spTgt>
                                        </p:tgtEl>
                                      </p:cBhvr>
                                      <p:to x="100000" y="100000"/>
                                    </p:animScale>
                                    <p:animScale>
                                      <p:cBhvr>
                                        <p:cTn id="127" dur="26">
                                          <p:stCondLst>
                                            <p:cond delay="1808"/>
                                          </p:stCondLst>
                                        </p:cTn>
                                        <p:tgtEl>
                                          <p:spTgt spid="10">
                                            <p:graphicEl>
                                              <a:dgm id="{F43B6508-B127-409F-B346-9C27CBDF7476}"/>
                                            </p:graphicEl>
                                          </p:spTgt>
                                        </p:tgtEl>
                                      </p:cBhvr>
                                      <p:to x="100000" y="95000"/>
                                    </p:animScale>
                                    <p:animScale>
                                      <p:cBhvr>
                                        <p:cTn id="128" dur="166" decel="50000">
                                          <p:stCondLst>
                                            <p:cond delay="1834"/>
                                          </p:stCondLst>
                                        </p:cTn>
                                        <p:tgtEl>
                                          <p:spTgt spid="10">
                                            <p:graphicEl>
                                              <a:dgm id="{F43B6508-B127-409F-B346-9C27CBDF7476}"/>
                                            </p:graphic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0">
                                            <p:graphicEl>
                                              <a:dgm id="{28DF15F1-FC24-41D7-892C-87594239D865}"/>
                                            </p:graphicEl>
                                          </p:spTgt>
                                        </p:tgtEl>
                                        <p:attrNameLst>
                                          <p:attrName>style.visibility</p:attrName>
                                        </p:attrNameLst>
                                      </p:cBhvr>
                                      <p:to>
                                        <p:strVal val="visible"/>
                                      </p:to>
                                    </p:set>
                                    <p:animEffect transition="in" filter="wipe(down)">
                                      <p:cBhvr>
                                        <p:cTn id="133" dur="580">
                                          <p:stCondLst>
                                            <p:cond delay="0"/>
                                          </p:stCondLst>
                                        </p:cTn>
                                        <p:tgtEl>
                                          <p:spTgt spid="10">
                                            <p:graphicEl>
                                              <a:dgm id="{28DF15F1-FC24-41D7-892C-87594239D865}"/>
                                            </p:graphicEl>
                                          </p:spTgt>
                                        </p:tgtEl>
                                      </p:cBhvr>
                                    </p:animEffect>
                                    <p:anim calcmode="lin" valueType="num">
                                      <p:cBhvr>
                                        <p:cTn id="134" dur="1822" tmFilter="0,0; 0.14,0.36; 0.43,0.73; 0.71,0.91; 1.0,1.0">
                                          <p:stCondLst>
                                            <p:cond delay="0"/>
                                          </p:stCondLst>
                                        </p:cTn>
                                        <p:tgtEl>
                                          <p:spTgt spid="10">
                                            <p:graphicEl>
                                              <a:dgm id="{28DF15F1-FC24-41D7-892C-87594239D865}"/>
                                            </p:graphic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0">
                                            <p:graphicEl>
                                              <a:dgm id="{28DF15F1-FC24-41D7-892C-87594239D865}"/>
                                            </p:graphic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0">
                                            <p:graphicEl>
                                              <a:dgm id="{28DF15F1-FC24-41D7-892C-87594239D865}"/>
                                            </p:graphic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0">
                                            <p:graphicEl>
                                              <a:dgm id="{28DF15F1-FC24-41D7-892C-87594239D865}"/>
                                            </p:graphic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0">
                                            <p:graphicEl>
                                              <a:dgm id="{28DF15F1-FC24-41D7-892C-87594239D865}"/>
                                            </p:graphic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10">
                                            <p:graphicEl>
                                              <a:dgm id="{28DF15F1-FC24-41D7-892C-87594239D865}"/>
                                            </p:graphicEl>
                                          </p:spTgt>
                                        </p:tgtEl>
                                      </p:cBhvr>
                                      <p:to x="100000" y="60000"/>
                                    </p:animScale>
                                    <p:animScale>
                                      <p:cBhvr>
                                        <p:cTn id="140" dur="166" decel="50000">
                                          <p:stCondLst>
                                            <p:cond delay="676"/>
                                          </p:stCondLst>
                                        </p:cTn>
                                        <p:tgtEl>
                                          <p:spTgt spid="10">
                                            <p:graphicEl>
                                              <a:dgm id="{28DF15F1-FC24-41D7-892C-87594239D865}"/>
                                            </p:graphicEl>
                                          </p:spTgt>
                                        </p:tgtEl>
                                      </p:cBhvr>
                                      <p:to x="100000" y="100000"/>
                                    </p:animScale>
                                    <p:animScale>
                                      <p:cBhvr>
                                        <p:cTn id="141" dur="26">
                                          <p:stCondLst>
                                            <p:cond delay="1312"/>
                                          </p:stCondLst>
                                        </p:cTn>
                                        <p:tgtEl>
                                          <p:spTgt spid="10">
                                            <p:graphicEl>
                                              <a:dgm id="{28DF15F1-FC24-41D7-892C-87594239D865}"/>
                                            </p:graphicEl>
                                          </p:spTgt>
                                        </p:tgtEl>
                                      </p:cBhvr>
                                      <p:to x="100000" y="80000"/>
                                    </p:animScale>
                                    <p:animScale>
                                      <p:cBhvr>
                                        <p:cTn id="142" dur="166" decel="50000">
                                          <p:stCondLst>
                                            <p:cond delay="1338"/>
                                          </p:stCondLst>
                                        </p:cTn>
                                        <p:tgtEl>
                                          <p:spTgt spid="10">
                                            <p:graphicEl>
                                              <a:dgm id="{28DF15F1-FC24-41D7-892C-87594239D865}"/>
                                            </p:graphicEl>
                                          </p:spTgt>
                                        </p:tgtEl>
                                      </p:cBhvr>
                                      <p:to x="100000" y="100000"/>
                                    </p:animScale>
                                    <p:animScale>
                                      <p:cBhvr>
                                        <p:cTn id="143" dur="26">
                                          <p:stCondLst>
                                            <p:cond delay="1642"/>
                                          </p:stCondLst>
                                        </p:cTn>
                                        <p:tgtEl>
                                          <p:spTgt spid="10">
                                            <p:graphicEl>
                                              <a:dgm id="{28DF15F1-FC24-41D7-892C-87594239D865}"/>
                                            </p:graphicEl>
                                          </p:spTgt>
                                        </p:tgtEl>
                                      </p:cBhvr>
                                      <p:to x="100000" y="90000"/>
                                    </p:animScale>
                                    <p:animScale>
                                      <p:cBhvr>
                                        <p:cTn id="144" dur="166" decel="50000">
                                          <p:stCondLst>
                                            <p:cond delay="1668"/>
                                          </p:stCondLst>
                                        </p:cTn>
                                        <p:tgtEl>
                                          <p:spTgt spid="10">
                                            <p:graphicEl>
                                              <a:dgm id="{28DF15F1-FC24-41D7-892C-87594239D865}"/>
                                            </p:graphicEl>
                                          </p:spTgt>
                                        </p:tgtEl>
                                      </p:cBhvr>
                                      <p:to x="100000" y="100000"/>
                                    </p:animScale>
                                    <p:animScale>
                                      <p:cBhvr>
                                        <p:cTn id="145" dur="26">
                                          <p:stCondLst>
                                            <p:cond delay="1808"/>
                                          </p:stCondLst>
                                        </p:cTn>
                                        <p:tgtEl>
                                          <p:spTgt spid="10">
                                            <p:graphicEl>
                                              <a:dgm id="{28DF15F1-FC24-41D7-892C-87594239D865}"/>
                                            </p:graphicEl>
                                          </p:spTgt>
                                        </p:tgtEl>
                                      </p:cBhvr>
                                      <p:to x="100000" y="95000"/>
                                    </p:animScale>
                                    <p:animScale>
                                      <p:cBhvr>
                                        <p:cTn id="146" dur="166" decel="50000">
                                          <p:stCondLst>
                                            <p:cond delay="1834"/>
                                          </p:stCondLst>
                                        </p:cTn>
                                        <p:tgtEl>
                                          <p:spTgt spid="10">
                                            <p:graphicEl>
                                              <a:dgm id="{28DF15F1-FC24-41D7-892C-87594239D865}"/>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Bases de Datos: Tipos de Bases de Datos</a:t>
            </a:r>
            <a:endParaRPr lang="es-CL" sz="1600" dirty="0">
              <a:solidFill>
                <a:schemeClr val="accent6">
                  <a:lumMod val="60000"/>
                  <a:lumOff val="40000"/>
                </a:schemeClr>
              </a:solidFill>
            </a:endParaRPr>
          </a:p>
        </p:txBody>
      </p:sp>
      <p:graphicFrame>
        <p:nvGraphicFramePr>
          <p:cNvPr id="6" name="5 Diagrama"/>
          <p:cNvGraphicFramePr/>
          <p:nvPr/>
        </p:nvGraphicFramePr>
        <p:xfrm>
          <a:off x="374073" y="927491"/>
          <a:ext cx="11517890" cy="5071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2398085" y="6102088"/>
            <a:ext cx="8172912" cy="707886"/>
          </a:xfrm>
          <a:prstGeom prst="rect">
            <a:avLst/>
          </a:prstGeom>
          <a:gradFill flip="none" rotWithShape="1">
            <a:gsLst>
              <a:gs pos="0">
                <a:schemeClr val="accent1">
                  <a:lumMod val="75000"/>
                  <a:lumOff val="25000"/>
                  <a:tint val="66000"/>
                  <a:satMod val="160000"/>
                </a:schemeClr>
              </a:gs>
              <a:gs pos="50000">
                <a:schemeClr val="accent1">
                  <a:lumMod val="75000"/>
                  <a:lumOff val="25000"/>
                  <a:tint val="44500"/>
                  <a:satMod val="160000"/>
                </a:schemeClr>
              </a:gs>
              <a:gs pos="100000">
                <a:schemeClr val="accent1">
                  <a:lumMod val="75000"/>
                  <a:lumOff val="25000"/>
                  <a:tint val="23500"/>
                  <a:satMod val="160000"/>
                </a:schemeClr>
              </a:gs>
            </a:gsLst>
            <a:lin ang="2700000" scaled="1"/>
            <a:tileRect/>
          </a:gradFill>
        </p:spPr>
        <p:txBody>
          <a:bodyPr wrap="square" rtlCol="0">
            <a:spAutoFit/>
          </a:bodyPr>
          <a:lstStyle/>
          <a:p>
            <a:pPr algn="ctr"/>
            <a:r>
              <a:rPr lang="es-CL" sz="2000" dirty="0"/>
              <a:t>En este curso hablaremos un poco más de las BD Entidad – Relación, por su aplicación a BI</a:t>
            </a:r>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graphicEl>
                                              <a:dgm id="{B30E0C9C-8D5A-4E19-A8EA-6EECFA36B787}"/>
                                            </p:graphicEl>
                                          </p:spTgt>
                                        </p:tgtEl>
                                        <p:attrNameLst>
                                          <p:attrName>style.visibility</p:attrName>
                                        </p:attrNameLst>
                                      </p:cBhvr>
                                      <p:to>
                                        <p:strVal val="visible"/>
                                      </p:to>
                                    </p:set>
                                    <p:animEffect transition="in" filter="wipe(down)">
                                      <p:cBhvr>
                                        <p:cTn id="7" dur="580">
                                          <p:stCondLst>
                                            <p:cond delay="0"/>
                                          </p:stCondLst>
                                        </p:cTn>
                                        <p:tgtEl>
                                          <p:spTgt spid="6">
                                            <p:graphicEl>
                                              <a:dgm id="{B30E0C9C-8D5A-4E19-A8EA-6EECFA36B787}"/>
                                            </p:graphicEl>
                                          </p:spTgt>
                                        </p:tgtEl>
                                      </p:cBhvr>
                                    </p:animEffect>
                                    <p:anim calcmode="lin" valueType="num">
                                      <p:cBhvr>
                                        <p:cTn id="8" dur="1822" tmFilter="0,0; 0.14,0.36; 0.43,0.73; 0.71,0.91; 1.0,1.0">
                                          <p:stCondLst>
                                            <p:cond delay="0"/>
                                          </p:stCondLst>
                                        </p:cTn>
                                        <p:tgtEl>
                                          <p:spTgt spid="6">
                                            <p:graphicEl>
                                              <a:dgm id="{B30E0C9C-8D5A-4E19-A8EA-6EECFA36B787}"/>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graphicEl>
                                              <a:dgm id="{B30E0C9C-8D5A-4E19-A8EA-6EECFA36B787}"/>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graphicEl>
                                              <a:dgm id="{B30E0C9C-8D5A-4E19-A8EA-6EECFA36B787}"/>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graphicEl>
                                              <a:dgm id="{B30E0C9C-8D5A-4E19-A8EA-6EECFA36B787}"/>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graphicEl>
                                              <a:dgm id="{B30E0C9C-8D5A-4E19-A8EA-6EECFA36B787}"/>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graphicEl>
                                              <a:dgm id="{B30E0C9C-8D5A-4E19-A8EA-6EECFA36B787}"/>
                                            </p:graphicEl>
                                          </p:spTgt>
                                        </p:tgtEl>
                                      </p:cBhvr>
                                      <p:to x="100000" y="60000"/>
                                    </p:animScale>
                                    <p:animScale>
                                      <p:cBhvr>
                                        <p:cTn id="14" dur="166" decel="50000">
                                          <p:stCondLst>
                                            <p:cond delay="676"/>
                                          </p:stCondLst>
                                        </p:cTn>
                                        <p:tgtEl>
                                          <p:spTgt spid="6">
                                            <p:graphicEl>
                                              <a:dgm id="{B30E0C9C-8D5A-4E19-A8EA-6EECFA36B787}"/>
                                            </p:graphicEl>
                                          </p:spTgt>
                                        </p:tgtEl>
                                      </p:cBhvr>
                                      <p:to x="100000" y="100000"/>
                                    </p:animScale>
                                    <p:animScale>
                                      <p:cBhvr>
                                        <p:cTn id="15" dur="26">
                                          <p:stCondLst>
                                            <p:cond delay="1312"/>
                                          </p:stCondLst>
                                        </p:cTn>
                                        <p:tgtEl>
                                          <p:spTgt spid="6">
                                            <p:graphicEl>
                                              <a:dgm id="{B30E0C9C-8D5A-4E19-A8EA-6EECFA36B787}"/>
                                            </p:graphicEl>
                                          </p:spTgt>
                                        </p:tgtEl>
                                      </p:cBhvr>
                                      <p:to x="100000" y="80000"/>
                                    </p:animScale>
                                    <p:animScale>
                                      <p:cBhvr>
                                        <p:cTn id="16" dur="166" decel="50000">
                                          <p:stCondLst>
                                            <p:cond delay="1338"/>
                                          </p:stCondLst>
                                        </p:cTn>
                                        <p:tgtEl>
                                          <p:spTgt spid="6">
                                            <p:graphicEl>
                                              <a:dgm id="{B30E0C9C-8D5A-4E19-A8EA-6EECFA36B787}"/>
                                            </p:graphicEl>
                                          </p:spTgt>
                                        </p:tgtEl>
                                      </p:cBhvr>
                                      <p:to x="100000" y="100000"/>
                                    </p:animScale>
                                    <p:animScale>
                                      <p:cBhvr>
                                        <p:cTn id="17" dur="26">
                                          <p:stCondLst>
                                            <p:cond delay="1642"/>
                                          </p:stCondLst>
                                        </p:cTn>
                                        <p:tgtEl>
                                          <p:spTgt spid="6">
                                            <p:graphicEl>
                                              <a:dgm id="{B30E0C9C-8D5A-4E19-A8EA-6EECFA36B787}"/>
                                            </p:graphicEl>
                                          </p:spTgt>
                                        </p:tgtEl>
                                      </p:cBhvr>
                                      <p:to x="100000" y="90000"/>
                                    </p:animScale>
                                    <p:animScale>
                                      <p:cBhvr>
                                        <p:cTn id="18" dur="166" decel="50000">
                                          <p:stCondLst>
                                            <p:cond delay="1668"/>
                                          </p:stCondLst>
                                        </p:cTn>
                                        <p:tgtEl>
                                          <p:spTgt spid="6">
                                            <p:graphicEl>
                                              <a:dgm id="{B30E0C9C-8D5A-4E19-A8EA-6EECFA36B787}"/>
                                            </p:graphicEl>
                                          </p:spTgt>
                                        </p:tgtEl>
                                      </p:cBhvr>
                                      <p:to x="100000" y="100000"/>
                                    </p:animScale>
                                    <p:animScale>
                                      <p:cBhvr>
                                        <p:cTn id="19" dur="26">
                                          <p:stCondLst>
                                            <p:cond delay="1808"/>
                                          </p:stCondLst>
                                        </p:cTn>
                                        <p:tgtEl>
                                          <p:spTgt spid="6">
                                            <p:graphicEl>
                                              <a:dgm id="{B30E0C9C-8D5A-4E19-A8EA-6EECFA36B787}"/>
                                            </p:graphicEl>
                                          </p:spTgt>
                                        </p:tgtEl>
                                      </p:cBhvr>
                                      <p:to x="100000" y="95000"/>
                                    </p:animScale>
                                    <p:animScale>
                                      <p:cBhvr>
                                        <p:cTn id="20" dur="166" decel="50000">
                                          <p:stCondLst>
                                            <p:cond delay="1834"/>
                                          </p:stCondLst>
                                        </p:cTn>
                                        <p:tgtEl>
                                          <p:spTgt spid="6">
                                            <p:graphicEl>
                                              <a:dgm id="{B30E0C9C-8D5A-4E19-A8EA-6EECFA36B787}"/>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graphicEl>
                                              <a:dgm id="{43F2E3BA-AED2-43D2-B8BA-61853E5DCAC1}"/>
                                            </p:graphicEl>
                                          </p:spTgt>
                                        </p:tgtEl>
                                        <p:attrNameLst>
                                          <p:attrName>style.visibility</p:attrName>
                                        </p:attrNameLst>
                                      </p:cBhvr>
                                      <p:to>
                                        <p:strVal val="visible"/>
                                      </p:to>
                                    </p:set>
                                    <p:animEffect transition="in" filter="wipe(down)">
                                      <p:cBhvr>
                                        <p:cTn id="25" dur="580">
                                          <p:stCondLst>
                                            <p:cond delay="0"/>
                                          </p:stCondLst>
                                        </p:cTn>
                                        <p:tgtEl>
                                          <p:spTgt spid="6">
                                            <p:graphicEl>
                                              <a:dgm id="{43F2E3BA-AED2-43D2-B8BA-61853E5DCAC1}"/>
                                            </p:graphicEl>
                                          </p:spTgt>
                                        </p:tgtEl>
                                      </p:cBhvr>
                                    </p:animEffect>
                                    <p:anim calcmode="lin" valueType="num">
                                      <p:cBhvr>
                                        <p:cTn id="26" dur="1822" tmFilter="0,0; 0.14,0.36; 0.43,0.73; 0.71,0.91; 1.0,1.0">
                                          <p:stCondLst>
                                            <p:cond delay="0"/>
                                          </p:stCondLst>
                                        </p:cTn>
                                        <p:tgtEl>
                                          <p:spTgt spid="6">
                                            <p:graphicEl>
                                              <a:dgm id="{43F2E3BA-AED2-43D2-B8BA-61853E5DCAC1}"/>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graphicEl>
                                              <a:dgm id="{43F2E3BA-AED2-43D2-B8BA-61853E5DCAC1}"/>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graphicEl>
                                              <a:dgm id="{43F2E3BA-AED2-43D2-B8BA-61853E5DCAC1}"/>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graphicEl>
                                              <a:dgm id="{43F2E3BA-AED2-43D2-B8BA-61853E5DCAC1}"/>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graphicEl>
                                              <a:dgm id="{43F2E3BA-AED2-43D2-B8BA-61853E5DCAC1}"/>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graphicEl>
                                              <a:dgm id="{43F2E3BA-AED2-43D2-B8BA-61853E5DCAC1}"/>
                                            </p:graphicEl>
                                          </p:spTgt>
                                        </p:tgtEl>
                                      </p:cBhvr>
                                      <p:to x="100000" y="60000"/>
                                    </p:animScale>
                                    <p:animScale>
                                      <p:cBhvr>
                                        <p:cTn id="32" dur="166" decel="50000">
                                          <p:stCondLst>
                                            <p:cond delay="676"/>
                                          </p:stCondLst>
                                        </p:cTn>
                                        <p:tgtEl>
                                          <p:spTgt spid="6">
                                            <p:graphicEl>
                                              <a:dgm id="{43F2E3BA-AED2-43D2-B8BA-61853E5DCAC1}"/>
                                            </p:graphicEl>
                                          </p:spTgt>
                                        </p:tgtEl>
                                      </p:cBhvr>
                                      <p:to x="100000" y="100000"/>
                                    </p:animScale>
                                    <p:animScale>
                                      <p:cBhvr>
                                        <p:cTn id="33" dur="26">
                                          <p:stCondLst>
                                            <p:cond delay="1312"/>
                                          </p:stCondLst>
                                        </p:cTn>
                                        <p:tgtEl>
                                          <p:spTgt spid="6">
                                            <p:graphicEl>
                                              <a:dgm id="{43F2E3BA-AED2-43D2-B8BA-61853E5DCAC1}"/>
                                            </p:graphicEl>
                                          </p:spTgt>
                                        </p:tgtEl>
                                      </p:cBhvr>
                                      <p:to x="100000" y="80000"/>
                                    </p:animScale>
                                    <p:animScale>
                                      <p:cBhvr>
                                        <p:cTn id="34" dur="166" decel="50000">
                                          <p:stCondLst>
                                            <p:cond delay="1338"/>
                                          </p:stCondLst>
                                        </p:cTn>
                                        <p:tgtEl>
                                          <p:spTgt spid="6">
                                            <p:graphicEl>
                                              <a:dgm id="{43F2E3BA-AED2-43D2-B8BA-61853E5DCAC1}"/>
                                            </p:graphicEl>
                                          </p:spTgt>
                                        </p:tgtEl>
                                      </p:cBhvr>
                                      <p:to x="100000" y="100000"/>
                                    </p:animScale>
                                    <p:animScale>
                                      <p:cBhvr>
                                        <p:cTn id="35" dur="26">
                                          <p:stCondLst>
                                            <p:cond delay="1642"/>
                                          </p:stCondLst>
                                        </p:cTn>
                                        <p:tgtEl>
                                          <p:spTgt spid="6">
                                            <p:graphicEl>
                                              <a:dgm id="{43F2E3BA-AED2-43D2-B8BA-61853E5DCAC1}"/>
                                            </p:graphicEl>
                                          </p:spTgt>
                                        </p:tgtEl>
                                      </p:cBhvr>
                                      <p:to x="100000" y="90000"/>
                                    </p:animScale>
                                    <p:animScale>
                                      <p:cBhvr>
                                        <p:cTn id="36" dur="166" decel="50000">
                                          <p:stCondLst>
                                            <p:cond delay="1668"/>
                                          </p:stCondLst>
                                        </p:cTn>
                                        <p:tgtEl>
                                          <p:spTgt spid="6">
                                            <p:graphicEl>
                                              <a:dgm id="{43F2E3BA-AED2-43D2-B8BA-61853E5DCAC1}"/>
                                            </p:graphicEl>
                                          </p:spTgt>
                                        </p:tgtEl>
                                      </p:cBhvr>
                                      <p:to x="100000" y="100000"/>
                                    </p:animScale>
                                    <p:animScale>
                                      <p:cBhvr>
                                        <p:cTn id="37" dur="26">
                                          <p:stCondLst>
                                            <p:cond delay="1808"/>
                                          </p:stCondLst>
                                        </p:cTn>
                                        <p:tgtEl>
                                          <p:spTgt spid="6">
                                            <p:graphicEl>
                                              <a:dgm id="{43F2E3BA-AED2-43D2-B8BA-61853E5DCAC1}"/>
                                            </p:graphicEl>
                                          </p:spTgt>
                                        </p:tgtEl>
                                      </p:cBhvr>
                                      <p:to x="100000" y="95000"/>
                                    </p:animScale>
                                    <p:animScale>
                                      <p:cBhvr>
                                        <p:cTn id="38" dur="166" decel="50000">
                                          <p:stCondLst>
                                            <p:cond delay="1834"/>
                                          </p:stCondLst>
                                        </p:cTn>
                                        <p:tgtEl>
                                          <p:spTgt spid="6">
                                            <p:graphicEl>
                                              <a:dgm id="{43F2E3BA-AED2-43D2-B8BA-61853E5DCAC1}"/>
                                            </p:graphic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graphicEl>
                                              <a:dgm id="{878593E9-4E36-491C-A4D0-75EFDC628D3A}"/>
                                            </p:graphicEl>
                                          </p:spTgt>
                                        </p:tgtEl>
                                        <p:attrNameLst>
                                          <p:attrName>style.visibility</p:attrName>
                                        </p:attrNameLst>
                                      </p:cBhvr>
                                      <p:to>
                                        <p:strVal val="visible"/>
                                      </p:to>
                                    </p:set>
                                    <p:animEffect transition="in" filter="wipe(down)">
                                      <p:cBhvr>
                                        <p:cTn id="43" dur="580">
                                          <p:stCondLst>
                                            <p:cond delay="0"/>
                                          </p:stCondLst>
                                        </p:cTn>
                                        <p:tgtEl>
                                          <p:spTgt spid="6">
                                            <p:graphicEl>
                                              <a:dgm id="{878593E9-4E36-491C-A4D0-75EFDC628D3A}"/>
                                            </p:graphicEl>
                                          </p:spTgt>
                                        </p:tgtEl>
                                      </p:cBhvr>
                                    </p:animEffect>
                                    <p:anim calcmode="lin" valueType="num">
                                      <p:cBhvr>
                                        <p:cTn id="44" dur="1822" tmFilter="0,0; 0.14,0.36; 0.43,0.73; 0.71,0.91; 1.0,1.0">
                                          <p:stCondLst>
                                            <p:cond delay="0"/>
                                          </p:stCondLst>
                                        </p:cTn>
                                        <p:tgtEl>
                                          <p:spTgt spid="6">
                                            <p:graphicEl>
                                              <a:dgm id="{878593E9-4E36-491C-A4D0-75EFDC628D3A}"/>
                                            </p:graphic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graphicEl>
                                              <a:dgm id="{878593E9-4E36-491C-A4D0-75EFDC628D3A}"/>
                                            </p:graphic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graphicEl>
                                              <a:dgm id="{878593E9-4E36-491C-A4D0-75EFDC628D3A}"/>
                                            </p:graphic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graphicEl>
                                              <a:dgm id="{878593E9-4E36-491C-A4D0-75EFDC628D3A}"/>
                                            </p:graphic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graphicEl>
                                              <a:dgm id="{878593E9-4E36-491C-A4D0-75EFDC628D3A}"/>
                                            </p:graphic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graphicEl>
                                              <a:dgm id="{878593E9-4E36-491C-A4D0-75EFDC628D3A}"/>
                                            </p:graphicEl>
                                          </p:spTgt>
                                        </p:tgtEl>
                                      </p:cBhvr>
                                      <p:to x="100000" y="60000"/>
                                    </p:animScale>
                                    <p:animScale>
                                      <p:cBhvr>
                                        <p:cTn id="50" dur="166" decel="50000">
                                          <p:stCondLst>
                                            <p:cond delay="676"/>
                                          </p:stCondLst>
                                        </p:cTn>
                                        <p:tgtEl>
                                          <p:spTgt spid="6">
                                            <p:graphicEl>
                                              <a:dgm id="{878593E9-4E36-491C-A4D0-75EFDC628D3A}"/>
                                            </p:graphicEl>
                                          </p:spTgt>
                                        </p:tgtEl>
                                      </p:cBhvr>
                                      <p:to x="100000" y="100000"/>
                                    </p:animScale>
                                    <p:animScale>
                                      <p:cBhvr>
                                        <p:cTn id="51" dur="26">
                                          <p:stCondLst>
                                            <p:cond delay="1312"/>
                                          </p:stCondLst>
                                        </p:cTn>
                                        <p:tgtEl>
                                          <p:spTgt spid="6">
                                            <p:graphicEl>
                                              <a:dgm id="{878593E9-4E36-491C-A4D0-75EFDC628D3A}"/>
                                            </p:graphicEl>
                                          </p:spTgt>
                                        </p:tgtEl>
                                      </p:cBhvr>
                                      <p:to x="100000" y="80000"/>
                                    </p:animScale>
                                    <p:animScale>
                                      <p:cBhvr>
                                        <p:cTn id="52" dur="166" decel="50000">
                                          <p:stCondLst>
                                            <p:cond delay="1338"/>
                                          </p:stCondLst>
                                        </p:cTn>
                                        <p:tgtEl>
                                          <p:spTgt spid="6">
                                            <p:graphicEl>
                                              <a:dgm id="{878593E9-4E36-491C-A4D0-75EFDC628D3A}"/>
                                            </p:graphicEl>
                                          </p:spTgt>
                                        </p:tgtEl>
                                      </p:cBhvr>
                                      <p:to x="100000" y="100000"/>
                                    </p:animScale>
                                    <p:animScale>
                                      <p:cBhvr>
                                        <p:cTn id="53" dur="26">
                                          <p:stCondLst>
                                            <p:cond delay="1642"/>
                                          </p:stCondLst>
                                        </p:cTn>
                                        <p:tgtEl>
                                          <p:spTgt spid="6">
                                            <p:graphicEl>
                                              <a:dgm id="{878593E9-4E36-491C-A4D0-75EFDC628D3A}"/>
                                            </p:graphicEl>
                                          </p:spTgt>
                                        </p:tgtEl>
                                      </p:cBhvr>
                                      <p:to x="100000" y="90000"/>
                                    </p:animScale>
                                    <p:animScale>
                                      <p:cBhvr>
                                        <p:cTn id="54" dur="166" decel="50000">
                                          <p:stCondLst>
                                            <p:cond delay="1668"/>
                                          </p:stCondLst>
                                        </p:cTn>
                                        <p:tgtEl>
                                          <p:spTgt spid="6">
                                            <p:graphicEl>
                                              <a:dgm id="{878593E9-4E36-491C-A4D0-75EFDC628D3A}"/>
                                            </p:graphicEl>
                                          </p:spTgt>
                                        </p:tgtEl>
                                      </p:cBhvr>
                                      <p:to x="100000" y="100000"/>
                                    </p:animScale>
                                    <p:animScale>
                                      <p:cBhvr>
                                        <p:cTn id="55" dur="26">
                                          <p:stCondLst>
                                            <p:cond delay="1808"/>
                                          </p:stCondLst>
                                        </p:cTn>
                                        <p:tgtEl>
                                          <p:spTgt spid="6">
                                            <p:graphicEl>
                                              <a:dgm id="{878593E9-4E36-491C-A4D0-75EFDC628D3A}"/>
                                            </p:graphicEl>
                                          </p:spTgt>
                                        </p:tgtEl>
                                      </p:cBhvr>
                                      <p:to x="100000" y="95000"/>
                                    </p:animScale>
                                    <p:animScale>
                                      <p:cBhvr>
                                        <p:cTn id="56" dur="166" decel="50000">
                                          <p:stCondLst>
                                            <p:cond delay="1834"/>
                                          </p:stCondLst>
                                        </p:cTn>
                                        <p:tgtEl>
                                          <p:spTgt spid="6">
                                            <p:graphicEl>
                                              <a:dgm id="{878593E9-4E36-491C-A4D0-75EFDC628D3A}"/>
                                            </p:graphic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6">
                                            <p:graphicEl>
                                              <a:dgm id="{127EB5E3-7422-4553-8A15-70F062A7F2D7}"/>
                                            </p:graphicEl>
                                          </p:spTgt>
                                        </p:tgtEl>
                                        <p:attrNameLst>
                                          <p:attrName>style.visibility</p:attrName>
                                        </p:attrNameLst>
                                      </p:cBhvr>
                                      <p:to>
                                        <p:strVal val="visible"/>
                                      </p:to>
                                    </p:set>
                                    <p:animEffect transition="in" filter="wipe(down)">
                                      <p:cBhvr>
                                        <p:cTn id="61" dur="580">
                                          <p:stCondLst>
                                            <p:cond delay="0"/>
                                          </p:stCondLst>
                                        </p:cTn>
                                        <p:tgtEl>
                                          <p:spTgt spid="6">
                                            <p:graphicEl>
                                              <a:dgm id="{127EB5E3-7422-4553-8A15-70F062A7F2D7}"/>
                                            </p:graphicEl>
                                          </p:spTgt>
                                        </p:tgtEl>
                                      </p:cBhvr>
                                    </p:animEffect>
                                    <p:anim calcmode="lin" valueType="num">
                                      <p:cBhvr>
                                        <p:cTn id="62" dur="1822" tmFilter="0,0; 0.14,0.36; 0.43,0.73; 0.71,0.91; 1.0,1.0">
                                          <p:stCondLst>
                                            <p:cond delay="0"/>
                                          </p:stCondLst>
                                        </p:cTn>
                                        <p:tgtEl>
                                          <p:spTgt spid="6">
                                            <p:graphicEl>
                                              <a:dgm id="{127EB5E3-7422-4553-8A15-70F062A7F2D7}"/>
                                            </p:graphic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graphicEl>
                                              <a:dgm id="{127EB5E3-7422-4553-8A15-70F062A7F2D7}"/>
                                            </p:graphic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graphicEl>
                                              <a:dgm id="{127EB5E3-7422-4553-8A15-70F062A7F2D7}"/>
                                            </p:graphic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graphicEl>
                                              <a:dgm id="{127EB5E3-7422-4553-8A15-70F062A7F2D7}"/>
                                            </p:graphic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graphicEl>
                                              <a:dgm id="{127EB5E3-7422-4553-8A15-70F062A7F2D7}"/>
                                            </p:graphic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graphicEl>
                                              <a:dgm id="{127EB5E3-7422-4553-8A15-70F062A7F2D7}"/>
                                            </p:graphicEl>
                                          </p:spTgt>
                                        </p:tgtEl>
                                      </p:cBhvr>
                                      <p:to x="100000" y="60000"/>
                                    </p:animScale>
                                    <p:animScale>
                                      <p:cBhvr>
                                        <p:cTn id="68" dur="166" decel="50000">
                                          <p:stCondLst>
                                            <p:cond delay="676"/>
                                          </p:stCondLst>
                                        </p:cTn>
                                        <p:tgtEl>
                                          <p:spTgt spid="6">
                                            <p:graphicEl>
                                              <a:dgm id="{127EB5E3-7422-4553-8A15-70F062A7F2D7}"/>
                                            </p:graphicEl>
                                          </p:spTgt>
                                        </p:tgtEl>
                                      </p:cBhvr>
                                      <p:to x="100000" y="100000"/>
                                    </p:animScale>
                                    <p:animScale>
                                      <p:cBhvr>
                                        <p:cTn id="69" dur="26">
                                          <p:stCondLst>
                                            <p:cond delay="1312"/>
                                          </p:stCondLst>
                                        </p:cTn>
                                        <p:tgtEl>
                                          <p:spTgt spid="6">
                                            <p:graphicEl>
                                              <a:dgm id="{127EB5E3-7422-4553-8A15-70F062A7F2D7}"/>
                                            </p:graphicEl>
                                          </p:spTgt>
                                        </p:tgtEl>
                                      </p:cBhvr>
                                      <p:to x="100000" y="80000"/>
                                    </p:animScale>
                                    <p:animScale>
                                      <p:cBhvr>
                                        <p:cTn id="70" dur="166" decel="50000">
                                          <p:stCondLst>
                                            <p:cond delay="1338"/>
                                          </p:stCondLst>
                                        </p:cTn>
                                        <p:tgtEl>
                                          <p:spTgt spid="6">
                                            <p:graphicEl>
                                              <a:dgm id="{127EB5E3-7422-4553-8A15-70F062A7F2D7}"/>
                                            </p:graphicEl>
                                          </p:spTgt>
                                        </p:tgtEl>
                                      </p:cBhvr>
                                      <p:to x="100000" y="100000"/>
                                    </p:animScale>
                                    <p:animScale>
                                      <p:cBhvr>
                                        <p:cTn id="71" dur="26">
                                          <p:stCondLst>
                                            <p:cond delay="1642"/>
                                          </p:stCondLst>
                                        </p:cTn>
                                        <p:tgtEl>
                                          <p:spTgt spid="6">
                                            <p:graphicEl>
                                              <a:dgm id="{127EB5E3-7422-4553-8A15-70F062A7F2D7}"/>
                                            </p:graphicEl>
                                          </p:spTgt>
                                        </p:tgtEl>
                                      </p:cBhvr>
                                      <p:to x="100000" y="90000"/>
                                    </p:animScale>
                                    <p:animScale>
                                      <p:cBhvr>
                                        <p:cTn id="72" dur="166" decel="50000">
                                          <p:stCondLst>
                                            <p:cond delay="1668"/>
                                          </p:stCondLst>
                                        </p:cTn>
                                        <p:tgtEl>
                                          <p:spTgt spid="6">
                                            <p:graphicEl>
                                              <a:dgm id="{127EB5E3-7422-4553-8A15-70F062A7F2D7}"/>
                                            </p:graphicEl>
                                          </p:spTgt>
                                        </p:tgtEl>
                                      </p:cBhvr>
                                      <p:to x="100000" y="100000"/>
                                    </p:animScale>
                                    <p:animScale>
                                      <p:cBhvr>
                                        <p:cTn id="73" dur="26">
                                          <p:stCondLst>
                                            <p:cond delay="1808"/>
                                          </p:stCondLst>
                                        </p:cTn>
                                        <p:tgtEl>
                                          <p:spTgt spid="6">
                                            <p:graphicEl>
                                              <a:dgm id="{127EB5E3-7422-4553-8A15-70F062A7F2D7}"/>
                                            </p:graphicEl>
                                          </p:spTgt>
                                        </p:tgtEl>
                                      </p:cBhvr>
                                      <p:to x="100000" y="95000"/>
                                    </p:animScale>
                                    <p:animScale>
                                      <p:cBhvr>
                                        <p:cTn id="74" dur="166" decel="50000">
                                          <p:stCondLst>
                                            <p:cond delay="1834"/>
                                          </p:stCondLst>
                                        </p:cTn>
                                        <p:tgtEl>
                                          <p:spTgt spid="6">
                                            <p:graphicEl>
                                              <a:dgm id="{127EB5E3-7422-4553-8A15-70F062A7F2D7}"/>
                                            </p:graphic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6">
                                            <p:graphicEl>
                                              <a:dgm id="{61B793D9-8C83-480C-8D52-1064AFFF97DA}"/>
                                            </p:graphicEl>
                                          </p:spTgt>
                                        </p:tgtEl>
                                        <p:attrNameLst>
                                          <p:attrName>style.visibility</p:attrName>
                                        </p:attrNameLst>
                                      </p:cBhvr>
                                      <p:to>
                                        <p:strVal val="visible"/>
                                      </p:to>
                                    </p:set>
                                    <p:animEffect transition="in" filter="wipe(down)">
                                      <p:cBhvr>
                                        <p:cTn id="79" dur="580">
                                          <p:stCondLst>
                                            <p:cond delay="0"/>
                                          </p:stCondLst>
                                        </p:cTn>
                                        <p:tgtEl>
                                          <p:spTgt spid="6">
                                            <p:graphicEl>
                                              <a:dgm id="{61B793D9-8C83-480C-8D52-1064AFFF97DA}"/>
                                            </p:graphicEl>
                                          </p:spTgt>
                                        </p:tgtEl>
                                      </p:cBhvr>
                                    </p:animEffect>
                                    <p:anim calcmode="lin" valueType="num">
                                      <p:cBhvr>
                                        <p:cTn id="80" dur="1822" tmFilter="0,0; 0.14,0.36; 0.43,0.73; 0.71,0.91; 1.0,1.0">
                                          <p:stCondLst>
                                            <p:cond delay="0"/>
                                          </p:stCondLst>
                                        </p:cTn>
                                        <p:tgtEl>
                                          <p:spTgt spid="6">
                                            <p:graphicEl>
                                              <a:dgm id="{61B793D9-8C83-480C-8D52-1064AFFF97DA}"/>
                                            </p:graphic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6">
                                            <p:graphicEl>
                                              <a:dgm id="{61B793D9-8C83-480C-8D52-1064AFFF97DA}"/>
                                            </p:graphic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6">
                                            <p:graphicEl>
                                              <a:dgm id="{61B793D9-8C83-480C-8D52-1064AFFF97DA}"/>
                                            </p:graphic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6">
                                            <p:graphicEl>
                                              <a:dgm id="{61B793D9-8C83-480C-8D52-1064AFFF97DA}"/>
                                            </p:graphic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6">
                                            <p:graphicEl>
                                              <a:dgm id="{61B793D9-8C83-480C-8D52-1064AFFF97DA}"/>
                                            </p:graphic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6">
                                            <p:graphicEl>
                                              <a:dgm id="{61B793D9-8C83-480C-8D52-1064AFFF97DA}"/>
                                            </p:graphicEl>
                                          </p:spTgt>
                                        </p:tgtEl>
                                      </p:cBhvr>
                                      <p:to x="100000" y="60000"/>
                                    </p:animScale>
                                    <p:animScale>
                                      <p:cBhvr>
                                        <p:cTn id="86" dur="166" decel="50000">
                                          <p:stCondLst>
                                            <p:cond delay="676"/>
                                          </p:stCondLst>
                                        </p:cTn>
                                        <p:tgtEl>
                                          <p:spTgt spid="6">
                                            <p:graphicEl>
                                              <a:dgm id="{61B793D9-8C83-480C-8D52-1064AFFF97DA}"/>
                                            </p:graphicEl>
                                          </p:spTgt>
                                        </p:tgtEl>
                                      </p:cBhvr>
                                      <p:to x="100000" y="100000"/>
                                    </p:animScale>
                                    <p:animScale>
                                      <p:cBhvr>
                                        <p:cTn id="87" dur="26">
                                          <p:stCondLst>
                                            <p:cond delay="1312"/>
                                          </p:stCondLst>
                                        </p:cTn>
                                        <p:tgtEl>
                                          <p:spTgt spid="6">
                                            <p:graphicEl>
                                              <a:dgm id="{61B793D9-8C83-480C-8D52-1064AFFF97DA}"/>
                                            </p:graphicEl>
                                          </p:spTgt>
                                        </p:tgtEl>
                                      </p:cBhvr>
                                      <p:to x="100000" y="80000"/>
                                    </p:animScale>
                                    <p:animScale>
                                      <p:cBhvr>
                                        <p:cTn id="88" dur="166" decel="50000">
                                          <p:stCondLst>
                                            <p:cond delay="1338"/>
                                          </p:stCondLst>
                                        </p:cTn>
                                        <p:tgtEl>
                                          <p:spTgt spid="6">
                                            <p:graphicEl>
                                              <a:dgm id="{61B793D9-8C83-480C-8D52-1064AFFF97DA}"/>
                                            </p:graphicEl>
                                          </p:spTgt>
                                        </p:tgtEl>
                                      </p:cBhvr>
                                      <p:to x="100000" y="100000"/>
                                    </p:animScale>
                                    <p:animScale>
                                      <p:cBhvr>
                                        <p:cTn id="89" dur="26">
                                          <p:stCondLst>
                                            <p:cond delay="1642"/>
                                          </p:stCondLst>
                                        </p:cTn>
                                        <p:tgtEl>
                                          <p:spTgt spid="6">
                                            <p:graphicEl>
                                              <a:dgm id="{61B793D9-8C83-480C-8D52-1064AFFF97DA}"/>
                                            </p:graphicEl>
                                          </p:spTgt>
                                        </p:tgtEl>
                                      </p:cBhvr>
                                      <p:to x="100000" y="90000"/>
                                    </p:animScale>
                                    <p:animScale>
                                      <p:cBhvr>
                                        <p:cTn id="90" dur="166" decel="50000">
                                          <p:stCondLst>
                                            <p:cond delay="1668"/>
                                          </p:stCondLst>
                                        </p:cTn>
                                        <p:tgtEl>
                                          <p:spTgt spid="6">
                                            <p:graphicEl>
                                              <a:dgm id="{61B793D9-8C83-480C-8D52-1064AFFF97DA}"/>
                                            </p:graphicEl>
                                          </p:spTgt>
                                        </p:tgtEl>
                                      </p:cBhvr>
                                      <p:to x="100000" y="100000"/>
                                    </p:animScale>
                                    <p:animScale>
                                      <p:cBhvr>
                                        <p:cTn id="91" dur="26">
                                          <p:stCondLst>
                                            <p:cond delay="1808"/>
                                          </p:stCondLst>
                                        </p:cTn>
                                        <p:tgtEl>
                                          <p:spTgt spid="6">
                                            <p:graphicEl>
                                              <a:dgm id="{61B793D9-8C83-480C-8D52-1064AFFF97DA}"/>
                                            </p:graphicEl>
                                          </p:spTgt>
                                        </p:tgtEl>
                                      </p:cBhvr>
                                      <p:to x="100000" y="95000"/>
                                    </p:animScale>
                                    <p:animScale>
                                      <p:cBhvr>
                                        <p:cTn id="92" dur="166" decel="50000">
                                          <p:stCondLst>
                                            <p:cond delay="1834"/>
                                          </p:stCondLst>
                                        </p:cTn>
                                        <p:tgtEl>
                                          <p:spTgt spid="6">
                                            <p:graphicEl>
                                              <a:dgm id="{61B793D9-8C83-480C-8D52-1064AFFF97DA}"/>
                                            </p:graphic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6">
                                            <p:graphicEl>
                                              <a:dgm id="{02D6B681-8A17-430F-B091-A5A52774F179}"/>
                                            </p:graphicEl>
                                          </p:spTgt>
                                        </p:tgtEl>
                                        <p:attrNameLst>
                                          <p:attrName>style.visibility</p:attrName>
                                        </p:attrNameLst>
                                      </p:cBhvr>
                                      <p:to>
                                        <p:strVal val="visible"/>
                                      </p:to>
                                    </p:set>
                                    <p:animEffect transition="in" filter="wipe(down)">
                                      <p:cBhvr>
                                        <p:cTn id="97" dur="580">
                                          <p:stCondLst>
                                            <p:cond delay="0"/>
                                          </p:stCondLst>
                                        </p:cTn>
                                        <p:tgtEl>
                                          <p:spTgt spid="6">
                                            <p:graphicEl>
                                              <a:dgm id="{02D6B681-8A17-430F-B091-A5A52774F179}"/>
                                            </p:graphicEl>
                                          </p:spTgt>
                                        </p:tgtEl>
                                      </p:cBhvr>
                                    </p:animEffect>
                                    <p:anim calcmode="lin" valueType="num">
                                      <p:cBhvr>
                                        <p:cTn id="98" dur="1822" tmFilter="0,0; 0.14,0.36; 0.43,0.73; 0.71,0.91; 1.0,1.0">
                                          <p:stCondLst>
                                            <p:cond delay="0"/>
                                          </p:stCondLst>
                                        </p:cTn>
                                        <p:tgtEl>
                                          <p:spTgt spid="6">
                                            <p:graphicEl>
                                              <a:dgm id="{02D6B681-8A17-430F-B091-A5A52774F179}"/>
                                            </p:graphic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6">
                                            <p:graphicEl>
                                              <a:dgm id="{02D6B681-8A17-430F-B091-A5A52774F179}"/>
                                            </p:graphic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6">
                                            <p:graphicEl>
                                              <a:dgm id="{02D6B681-8A17-430F-B091-A5A52774F179}"/>
                                            </p:graphic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6">
                                            <p:graphicEl>
                                              <a:dgm id="{02D6B681-8A17-430F-B091-A5A52774F179}"/>
                                            </p:graphic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6">
                                            <p:graphicEl>
                                              <a:dgm id="{02D6B681-8A17-430F-B091-A5A52774F179}"/>
                                            </p:graphic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6">
                                            <p:graphicEl>
                                              <a:dgm id="{02D6B681-8A17-430F-B091-A5A52774F179}"/>
                                            </p:graphicEl>
                                          </p:spTgt>
                                        </p:tgtEl>
                                      </p:cBhvr>
                                      <p:to x="100000" y="60000"/>
                                    </p:animScale>
                                    <p:animScale>
                                      <p:cBhvr>
                                        <p:cTn id="104" dur="166" decel="50000">
                                          <p:stCondLst>
                                            <p:cond delay="676"/>
                                          </p:stCondLst>
                                        </p:cTn>
                                        <p:tgtEl>
                                          <p:spTgt spid="6">
                                            <p:graphicEl>
                                              <a:dgm id="{02D6B681-8A17-430F-B091-A5A52774F179}"/>
                                            </p:graphicEl>
                                          </p:spTgt>
                                        </p:tgtEl>
                                      </p:cBhvr>
                                      <p:to x="100000" y="100000"/>
                                    </p:animScale>
                                    <p:animScale>
                                      <p:cBhvr>
                                        <p:cTn id="105" dur="26">
                                          <p:stCondLst>
                                            <p:cond delay="1312"/>
                                          </p:stCondLst>
                                        </p:cTn>
                                        <p:tgtEl>
                                          <p:spTgt spid="6">
                                            <p:graphicEl>
                                              <a:dgm id="{02D6B681-8A17-430F-B091-A5A52774F179}"/>
                                            </p:graphicEl>
                                          </p:spTgt>
                                        </p:tgtEl>
                                      </p:cBhvr>
                                      <p:to x="100000" y="80000"/>
                                    </p:animScale>
                                    <p:animScale>
                                      <p:cBhvr>
                                        <p:cTn id="106" dur="166" decel="50000">
                                          <p:stCondLst>
                                            <p:cond delay="1338"/>
                                          </p:stCondLst>
                                        </p:cTn>
                                        <p:tgtEl>
                                          <p:spTgt spid="6">
                                            <p:graphicEl>
                                              <a:dgm id="{02D6B681-8A17-430F-B091-A5A52774F179}"/>
                                            </p:graphicEl>
                                          </p:spTgt>
                                        </p:tgtEl>
                                      </p:cBhvr>
                                      <p:to x="100000" y="100000"/>
                                    </p:animScale>
                                    <p:animScale>
                                      <p:cBhvr>
                                        <p:cTn id="107" dur="26">
                                          <p:stCondLst>
                                            <p:cond delay="1642"/>
                                          </p:stCondLst>
                                        </p:cTn>
                                        <p:tgtEl>
                                          <p:spTgt spid="6">
                                            <p:graphicEl>
                                              <a:dgm id="{02D6B681-8A17-430F-B091-A5A52774F179}"/>
                                            </p:graphicEl>
                                          </p:spTgt>
                                        </p:tgtEl>
                                      </p:cBhvr>
                                      <p:to x="100000" y="90000"/>
                                    </p:animScale>
                                    <p:animScale>
                                      <p:cBhvr>
                                        <p:cTn id="108" dur="166" decel="50000">
                                          <p:stCondLst>
                                            <p:cond delay="1668"/>
                                          </p:stCondLst>
                                        </p:cTn>
                                        <p:tgtEl>
                                          <p:spTgt spid="6">
                                            <p:graphicEl>
                                              <a:dgm id="{02D6B681-8A17-430F-B091-A5A52774F179}"/>
                                            </p:graphicEl>
                                          </p:spTgt>
                                        </p:tgtEl>
                                      </p:cBhvr>
                                      <p:to x="100000" y="100000"/>
                                    </p:animScale>
                                    <p:animScale>
                                      <p:cBhvr>
                                        <p:cTn id="109" dur="26">
                                          <p:stCondLst>
                                            <p:cond delay="1808"/>
                                          </p:stCondLst>
                                        </p:cTn>
                                        <p:tgtEl>
                                          <p:spTgt spid="6">
                                            <p:graphicEl>
                                              <a:dgm id="{02D6B681-8A17-430F-B091-A5A52774F179}"/>
                                            </p:graphicEl>
                                          </p:spTgt>
                                        </p:tgtEl>
                                      </p:cBhvr>
                                      <p:to x="100000" y="95000"/>
                                    </p:animScale>
                                    <p:animScale>
                                      <p:cBhvr>
                                        <p:cTn id="110" dur="166" decel="50000">
                                          <p:stCondLst>
                                            <p:cond delay="1834"/>
                                          </p:stCondLst>
                                        </p:cTn>
                                        <p:tgtEl>
                                          <p:spTgt spid="6">
                                            <p:graphicEl>
                                              <a:dgm id="{02D6B681-8A17-430F-B091-A5A52774F179}"/>
                                            </p:graphic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6">
                                            <p:graphicEl>
                                              <a:dgm id="{4000C596-85FD-4E14-A9CE-C1EE162955AB}"/>
                                            </p:graphicEl>
                                          </p:spTgt>
                                        </p:tgtEl>
                                        <p:attrNameLst>
                                          <p:attrName>style.visibility</p:attrName>
                                        </p:attrNameLst>
                                      </p:cBhvr>
                                      <p:to>
                                        <p:strVal val="visible"/>
                                      </p:to>
                                    </p:set>
                                    <p:animEffect transition="in" filter="wipe(down)">
                                      <p:cBhvr>
                                        <p:cTn id="115" dur="580">
                                          <p:stCondLst>
                                            <p:cond delay="0"/>
                                          </p:stCondLst>
                                        </p:cTn>
                                        <p:tgtEl>
                                          <p:spTgt spid="6">
                                            <p:graphicEl>
                                              <a:dgm id="{4000C596-85FD-4E14-A9CE-C1EE162955AB}"/>
                                            </p:graphicEl>
                                          </p:spTgt>
                                        </p:tgtEl>
                                      </p:cBhvr>
                                    </p:animEffect>
                                    <p:anim calcmode="lin" valueType="num">
                                      <p:cBhvr>
                                        <p:cTn id="116" dur="1822" tmFilter="0,0; 0.14,0.36; 0.43,0.73; 0.71,0.91; 1.0,1.0">
                                          <p:stCondLst>
                                            <p:cond delay="0"/>
                                          </p:stCondLst>
                                        </p:cTn>
                                        <p:tgtEl>
                                          <p:spTgt spid="6">
                                            <p:graphicEl>
                                              <a:dgm id="{4000C596-85FD-4E14-A9CE-C1EE162955AB}"/>
                                            </p:graphic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6">
                                            <p:graphicEl>
                                              <a:dgm id="{4000C596-85FD-4E14-A9CE-C1EE162955AB}"/>
                                            </p:graphic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6">
                                            <p:graphicEl>
                                              <a:dgm id="{4000C596-85FD-4E14-A9CE-C1EE162955AB}"/>
                                            </p:graphic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6">
                                            <p:graphicEl>
                                              <a:dgm id="{4000C596-85FD-4E14-A9CE-C1EE162955AB}"/>
                                            </p:graphic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6">
                                            <p:graphicEl>
                                              <a:dgm id="{4000C596-85FD-4E14-A9CE-C1EE162955AB}"/>
                                            </p:graphic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6">
                                            <p:graphicEl>
                                              <a:dgm id="{4000C596-85FD-4E14-A9CE-C1EE162955AB}"/>
                                            </p:graphicEl>
                                          </p:spTgt>
                                        </p:tgtEl>
                                      </p:cBhvr>
                                      <p:to x="100000" y="60000"/>
                                    </p:animScale>
                                    <p:animScale>
                                      <p:cBhvr>
                                        <p:cTn id="122" dur="166" decel="50000">
                                          <p:stCondLst>
                                            <p:cond delay="676"/>
                                          </p:stCondLst>
                                        </p:cTn>
                                        <p:tgtEl>
                                          <p:spTgt spid="6">
                                            <p:graphicEl>
                                              <a:dgm id="{4000C596-85FD-4E14-A9CE-C1EE162955AB}"/>
                                            </p:graphicEl>
                                          </p:spTgt>
                                        </p:tgtEl>
                                      </p:cBhvr>
                                      <p:to x="100000" y="100000"/>
                                    </p:animScale>
                                    <p:animScale>
                                      <p:cBhvr>
                                        <p:cTn id="123" dur="26">
                                          <p:stCondLst>
                                            <p:cond delay="1312"/>
                                          </p:stCondLst>
                                        </p:cTn>
                                        <p:tgtEl>
                                          <p:spTgt spid="6">
                                            <p:graphicEl>
                                              <a:dgm id="{4000C596-85FD-4E14-A9CE-C1EE162955AB}"/>
                                            </p:graphicEl>
                                          </p:spTgt>
                                        </p:tgtEl>
                                      </p:cBhvr>
                                      <p:to x="100000" y="80000"/>
                                    </p:animScale>
                                    <p:animScale>
                                      <p:cBhvr>
                                        <p:cTn id="124" dur="166" decel="50000">
                                          <p:stCondLst>
                                            <p:cond delay="1338"/>
                                          </p:stCondLst>
                                        </p:cTn>
                                        <p:tgtEl>
                                          <p:spTgt spid="6">
                                            <p:graphicEl>
                                              <a:dgm id="{4000C596-85FD-4E14-A9CE-C1EE162955AB}"/>
                                            </p:graphicEl>
                                          </p:spTgt>
                                        </p:tgtEl>
                                      </p:cBhvr>
                                      <p:to x="100000" y="100000"/>
                                    </p:animScale>
                                    <p:animScale>
                                      <p:cBhvr>
                                        <p:cTn id="125" dur="26">
                                          <p:stCondLst>
                                            <p:cond delay="1642"/>
                                          </p:stCondLst>
                                        </p:cTn>
                                        <p:tgtEl>
                                          <p:spTgt spid="6">
                                            <p:graphicEl>
                                              <a:dgm id="{4000C596-85FD-4E14-A9CE-C1EE162955AB}"/>
                                            </p:graphicEl>
                                          </p:spTgt>
                                        </p:tgtEl>
                                      </p:cBhvr>
                                      <p:to x="100000" y="90000"/>
                                    </p:animScale>
                                    <p:animScale>
                                      <p:cBhvr>
                                        <p:cTn id="126" dur="166" decel="50000">
                                          <p:stCondLst>
                                            <p:cond delay="1668"/>
                                          </p:stCondLst>
                                        </p:cTn>
                                        <p:tgtEl>
                                          <p:spTgt spid="6">
                                            <p:graphicEl>
                                              <a:dgm id="{4000C596-85FD-4E14-A9CE-C1EE162955AB}"/>
                                            </p:graphicEl>
                                          </p:spTgt>
                                        </p:tgtEl>
                                      </p:cBhvr>
                                      <p:to x="100000" y="100000"/>
                                    </p:animScale>
                                    <p:animScale>
                                      <p:cBhvr>
                                        <p:cTn id="127" dur="26">
                                          <p:stCondLst>
                                            <p:cond delay="1808"/>
                                          </p:stCondLst>
                                        </p:cTn>
                                        <p:tgtEl>
                                          <p:spTgt spid="6">
                                            <p:graphicEl>
                                              <a:dgm id="{4000C596-85FD-4E14-A9CE-C1EE162955AB}"/>
                                            </p:graphicEl>
                                          </p:spTgt>
                                        </p:tgtEl>
                                      </p:cBhvr>
                                      <p:to x="100000" y="95000"/>
                                    </p:animScale>
                                    <p:animScale>
                                      <p:cBhvr>
                                        <p:cTn id="128" dur="166" decel="50000">
                                          <p:stCondLst>
                                            <p:cond delay="1834"/>
                                          </p:stCondLst>
                                        </p:cTn>
                                        <p:tgtEl>
                                          <p:spTgt spid="6">
                                            <p:graphicEl>
                                              <a:dgm id="{4000C596-85FD-4E14-A9CE-C1EE162955AB}"/>
                                            </p:graphic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6">
                                            <p:graphicEl>
                                              <a:dgm id="{24AED56A-1329-4E6E-94FC-20CA04B1307F}"/>
                                            </p:graphicEl>
                                          </p:spTgt>
                                        </p:tgtEl>
                                        <p:attrNameLst>
                                          <p:attrName>style.visibility</p:attrName>
                                        </p:attrNameLst>
                                      </p:cBhvr>
                                      <p:to>
                                        <p:strVal val="visible"/>
                                      </p:to>
                                    </p:set>
                                    <p:animEffect transition="in" filter="wipe(down)">
                                      <p:cBhvr>
                                        <p:cTn id="133" dur="580">
                                          <p:stCondLst>
                                            <p:cond delay="0"/>
                                          </p:stCondLst>
                                        </p:cTn>
                                        <p:tgtEl>
                                          <p:spTgt spid="6">
                                            <p:graphicEl>
                                              <a:dgm id="{24AED56A-1329-4E6E-94FC-20CA04B1307F}"/>
                                            </p:graphicEl>
                                          </p:spTgt>
                                        </p:tgtEl>
                                      </p:cBhvr>
                                    </p:animEffect>
                                    <p:anim calcmode="lin" valueType="num">
                                      <p:cBhvr>
                                        <p:cTn id="134" dur="1822" tmFilter="0,0; 0.14,0.36; 0.43,0.73; 0.71,0.91; 1.0,1.0">
                                          <p:stCondLst>
                                            <p:cond delay="0"/>
                                          </p:stCondLst>
                                        </p:cTn>
                                        <p:tgtEl>
                                          <p:spTgt spid="6">
                                            <p:graphicEl>
                                              <a:dgm id="{24AED56A-1329-4E6E-94FC-20CA04B1307F}"/>
                                            </p:graphic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6">
                                            <p:graphicEl>
                                              <a:dgm id="{24AED56A-1329-4E6E-94FC-20CA04B1307F}"/>
                                            </p:graphic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6">
                                            <p:graphicEl>
                                              <a:dgm id="{24AED56A-1329-4E6E-94FC-20CA04B1307F}"/>
                                            </p:graphic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6">
                                            <p:graphicEl>
                                              <a:dgm id="{24AED56A-1329-4E6E-94FC-20CA04B1307F}"/>
                                            </p:graphic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6">
                                            <p:graphicEl>
                                              <a:dgm id="{24AED56A-1329-4E6E-94FC-20CA04B1307F}"/>
                                            </p:graphic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6">
                                            <p:graphicEl>
                                              <a:dgm id="{24AED56A-1329-4E6E-94FC-20CA04B1307F}"/>
                                            </p:graphicEl>
                                          </p:spTgt>
                                        </p:tgtEl>
                                      </p:cBhvr>
                                      <p:to x="100000" y="60000"/>
                                    </p:animScale>
                                    <p:animScale>
                                      <p:cBhvr>
                                        <p:cTn id="140" dur="166" decel="50000">
                                          <p:stCondLst>
                                            <p:cond delay="676"/>
                                          </p:stCondLst>
                                        </p:cTn>
                                        <p:tgtEl>
                                          <p:spTgt spid="6">
                                            <p:graphicEl>
                                              <a:dgm id="{24AED56A-1329-4E6E-94FC-20CA04B1307F}"/>
                                            </p:graphicEl>
                                          </p:spTgt>
                                        </p:tgtEl>
                                      </p:cBhvr>
                                      <p:to x="100000" y="100000"/>
                                    </p:animScale>
                                    <p:animScale>
                                      <p:cBhvr>
                                        <p:cTn id="141" dur="26">
                                          <p:stCondLst>
                                            <p:cond delay="1312"/>
                                          </p:stCondLst>
                                        </p:cTn>
                                        <p:tgtEl>
                                          <p:spTgt spid="6">
                                            <p:graphicEl>
                                              <a:dgm id="{24AED56A-1329-4E6E-94FC-20CA04B1307F}"/>
                                            </p:graphicEl>
                                          </p:spTgt>
                                        </p:tgtEl>
                                      </p:cBhvr>
                                      <p:to x="100000" y="80000"/>
                                    </p:animScale>
                                    <p:animScale>
                                      <p:cBhvr>
                                        <p:cTn id="142" dur="166" decel="50000">
                                          <p:stCondLst>
                                            <p:cond delay="1338"/>
                                          </p:stCondLst>
                                        </p:cTn>
                                        <p:tgtEl>
                                          <p:spTgt spid="6">
                                            <p:graphicEl>
                                              <a:dgm id="{24AED56A-1329-4E6E-94FC-20CA04B1307F}"/>
                                            </p:graphicEl>
                                          </p:spTgt>
                                        </p:tgtEl>
                                      </p:cBhvr>
                                      <p:to x="100000" y="100000"/>
                                    </p:animScale>
                                    <p:animScale>
                                      <p:cBhvr>
                                        <p:cTn id="143" dur="26">
                                          <p:stCondLst>
                                            <p:cond delay="1642"/>
                                          </p:stCondLst>
                                        </p:cTn>
                                        <p:tgtEl>
                                          <p:spTgt spid="6">
                                            <p:graphicEl>
                                              <a:dgm id="{24AED56A-1329-4E6E-94FC-20CA04B1307F}"/>
                                            </p:graphicEl>
                                          </p:spTgt>
                                        </p:tgtEl>
                                      </p:cBhvr>
                                      <p:to x="100000" y="90000"/>
                                    </p:animScale>
                                    <p:animScale>
                                      <p:cBhvr>
                                        <p:cTn id="144" dur="166" decel="50000">
                                          <p:stCondLst>
                                            <p:cond delay="1668"/>
                                          </p:stCondLst>
                                        </p:cTn>
                                        <p:tgtEl>
                                          <p:spTgt spid="6">
                                            <p:graphicEl>
                                              <a:dgm id="{24AED56A-1329-4E6E-94FC-20CA04B1307F}"/>
                                            </p:graphicEl>
                                          </p:spTgt>
                                        </p:tgtEl>
                                      </p:cBhvr>
                                      <p:to x="100000" y="100000"/>
                                    </p:animScale>
                                    <p:animScale>
                                      <p:cBhvr>
                                        <p:cTn id="145" dur="26">
                                          <p:stCondLst>
                                            <p:cond delay="1808"/>
                                          </p:stCondLst>
                                        </p:cTn>
                                        <p:tgtEl>
                                          <p:spTgt spid="6">
                                            <p:graphicEl>
                                              <a:dgm id="{24AED56A-1329-4E6E-94FC-20CA04B1307F}"/>
                                            </p:graphicEl>
                                          </p:spTgt>
                                        </p:tgtEl>
                                      </p:cBhvr>
                                      <p:to x="100000" y="95000"/>
                                    </p:animScale>
                                    <p:animScale>
                                      <p:cBhvr>
                                        <p:cTn id="146" dur="166" decel="50000">
                                          <p:stCondLst>
                                            <p:cond delay="1834"/>
                                          </p:stCondLst>
                                        </p:cTn>
                                        <p:tgtEl>
                                          <p:spTgt spid="6">
                                            <p:graphicEl>
                                              <a:dgm id="{24AED56A-1329-4E6E-94FC-20CA04B1307F}"/>
                                            </p:graphic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4" presetClass="entr" presetSubtype="16" fill="hold" grpId="0" nodeType="clickEffect">
                                  <p:stCondLst>
                                    <p:cond delay="0"/>
                                  </p:stCondLst>
                                  <p:childTnLst>
                                    <p:set>
                                      <p:cBhvr>
                                        <p:cTn id="150" dur="1" fill="hold">
                                          <p:stCondLst>
                                            <p:cond delay="0"/>
                                          </p:stCondLst>
                                        </p:cTn>
                                        <p:tgtEl>
                                          <p:spTgt spid="7"/>
                                        </p:tgtEl>
                                        <p:attrNameLst>
                                          <p:attrName>style.visibility</p:attrName>
                                        </p:attrNameLst>
                                      </p:cBhvr>
                                      <p:to>
                                        <p:strVal val="visible"/>
                                      </p:to>
                                    </p:set>
                                    <p:animEffect transition="in" filter="box(in)">
                                      <p:cBhvr>
                                        <p:cTn id="1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Bases de Datos: Modelo de Datos</a:t>
            </a:r>
            <a:endParaRPr lang="es-CL" sz="1600" dirty="0">
              <a:solidFill>
                <a:schemeClr val="accent6">
                  <a:lumMod val="60000"/>
                  <a:lumOff val="40000"/>
                </a:schemeClr>
              </a:solidFill>
            </a:endParaRPr>
          </a:p>
        </p:txBody>
      </p:sp>
      <p:sp>
        <p:nvSpPr>
          <p:cNvPr id="4" name="3 CuadroTexto"/>
          <p:cNvSpPr txBox="1"/>
          <p:nvPr/>
        </p:nvSpPr>
        <p:spPr>
          <a:xfrm>
            <a:off x="500033" y="1094217"/>
            <a:ext cx="11391929" cy="707886"/>
          </a:xfrm>
          <a:prstGeom prst="rect">
            <a:avLst/>
          </a:prstGeom>
          <a:noFill/>
        </p:spPr>
        <p:txBody>
          <a:bodyPr wrap="square" rtlCol="0">
            <a:spAutoFit/>
          </a:bodyPr>
          <a:lstStyle/>
          <a:p>
            <a:r>
              <a:rPr lang="es-CL" sz="2000" dirty="0"/>
              <a:t>Un modelo es la representación de la realidad, descripta mediante un determinado formalismo. En</a:t>
            </a:r>
          </a:p>
          <a:p>
            <a:r>
              <a:rPr lang="es-CL" sz="2000" dirty="0"/>
              <a:t>términos de </a:t>
            </a:r>
            <a:r>
              <a:rPr lang="es-CL" sz="2000" dirty="0" err="1"/>
              <a:t>Codd</a:t>
            </a:r>
            <a:r>
              <a:rPr lang="es-CL" sz="2000" dirty="0"/>
              <a:t>, un modelo de datos es la combinación de tres componentes:</a:t>
            </a:r>
          </a:p>
        </p:txBody>
      </p:sp>
      <p:sp>
        <p:nvSpPr>
          <p:cNvPr id="9" name="8 CuadroTexto"/>
          <p:cNvSpPr txBox="1"/>
          <p:nvPr/>
        </p:nvSpPr>
        <p:spPr>
          <a:xfrm>
            <a:off x="486164" y="5326007"/>
            <a:ext cx="11054668" cy="1015663"/>
          </a:xfrm>
          <a:prstGeom prst="rect">
            <a:avLst/>
          </a:prstGeom>
          <a:noFill/>
        </p:spPr>
        <p:txBody>
          <a:bodyPr wrap="square" rtlCol="0">
            <a:spAutoFit/>
          </a:bodyPr>
          <a:lstStyle/>
          <a:p>
            <a:pPr algn="just"/>
            <a:r>
              <a:rPr lang="es-CL" sz="2000" dirty="0"/>
              <a:t>Uno de los fines de un SGBD es el mantenimiento de un modelo abstracto de datos en grado de representar la realidad a la cual hacen referencia estos datos y de mantener la independencia entre el aspecto formal de la base de datos y su efectiva implementación física.</a:t>
            </a:r>
          </a:p>
        </p:txBody>
      </p:sp>
      <p:graphicFrame>
        <p:nvGraphicFramePr>
          <p:cNvPr id="3" name="Diagrama 2"/>
          <p:cNvGraphicFramePr/>
          <p:nvPr>
            <p:extLst>
              <p:ext uri="{D42A27DB-BD31-4B8C-83A1-F6EECF244321}">
                <p14:modId xmlns:p14="http://schemas.microsoft.com/office/powerpoint/2010/main" val="3330318630"/>
              </p:ext>
            </p:extLst>
          </p:nvPr>
        </p:nvGraphicFramePr>
        <p:xfrm>
          <a:off x="1157356" y="1802103"/>
          <a:ext cx="9629913" cy="3485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graphicEl>
                                              <a:dgm id="{573046A5-D90C-4E6B-AE28-32AC69C97FC6}"/>
                                            </p:graphicEl>
                                          </p:spTgt>
                                        </p:tgtEl>
                                        <p:attrNameLst>
                                          <p:attrName>style.visibility</p:attrName>
                                        </p:attrNameLst>
                                      </p:cBhvr>
                                      <p:to>
                                        <p:strVal val="visible"/>
                                      </p:to>
                                    </p:set>
                                    <p:animEffect transition="in" filter="wipe(down)">
                                      <p:cBhvr>
                                        <p:cTn id="13" dur="580">
                                          <p:stCondLst>
                                            <p:cond delay="0"/>
                                          </p:stCondLst>
                                        </p:cTn>
                                        <p:tgtEl>
                                          <p:spTgt spid="3">
                                            <p:graphicEl>
                                              <a:dgm id="{573046A5-D90C-4E6B-AE28-32AC69C97FC6}"/>
                                            </p:graphicEl>
                                          </p:spTgt>
                                        </p:tgtEl>
                                      </p:cBhvr>
                                    </p:animEffect>
                                    <p:anim calcmode="lin" valueType="num">
                                      <p:cBhvr>
                                        <p:cTn id="14" dur="1822" tmFilter="0,0; 0.14,0.36; 0.43,0.73; 0.71,0.91; 1.0,1.0">
                                          <p:stCondLst>
                                            <p:cond delay="0"/>
                                          </p:stCondLst>
                                        </p:cTn>
                                        <p:tgtEl>
                                          <p:spTgt spid="3">
                                            <p:graphicEl>
                                              <a:dgm id="{573046A5-D90C-4E6B-AE28-32AC69C97FC6}"/>
                                            </p:graphic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graphicEl>
                                              <a:dgm id="{573046A5-D90C-4E6B-AE28-32AC69C97FC6}"/>
                                            </p:graphic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graphicEl>
                                              <a:dgm id="{573046A5-D90C-4E6B-AE28-32AC69C97FC6}"/>
                                            </p:graphic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graphicEl>
                                              <a:dgm id="{573046A5-D90C-4E6B-AE28-32AC69C97FC6}"/>
                                            </p:graphic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graphicEl>
                                              <a:dgm id="{573046A5-D90C-4E6B-AE28-32AC69C97FC6}"/>
                                            </p:graphic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graphicEl>
                                              <a:dgm id="{573046A5-D90C-4E6B-AE28-32AC69C97FC6}"/>
                                            </p:graphicEl>
                                          </p:spTgt>
                                        </p:tgtEl>
                                      </p:cBhvr>
                                      <p:to x="100000" y="60000"/>
                                    </p:animScale>
                                    <p:animScale>
                                      <p:cBhvr>
                                        <p:cTn id="20" dur="166" decel="50000">
                                          <p:stCondLst>
                                            <p:cond delay="676"/>
                                          </p:stCondLst>
                                        </p:cTn>
                                        <p:tgtEl>
                                          <p:spTgt spid="3">
                                            <p:graphicEl>
                                              <a:dgm id="{573046A5-D90C-4E6B-AE28-32AC69C97FC6}"/>
                                            </p:graphicEl>
                                          </p:spTgt>
                                        </p:tgtEl>
                                      </p:cBhvr>
                                      <p:to x="100000" y="100000"/>
                                    </p:animScale>
                                    <p:animScale>
                                      <p:cBhvr>
                                        <p:cTn id="21" dur="26">
                                          <p:stCondLst>
                                            <p:cond delay="1312"/>
                                          </p:stCondLst>
                                        </p:cTn>
                                        <p:tgtEl>
                                          <p:spTgt spid="3">
                                            <p:graphicEl>
                                              <a:dgm id="{573046A5-D90C-4E6B-AE28-32AC69C97FC6}"/>
                                            </p:graphicEl>
                                          </p:spTgt>
                                        </p:tgtEl>
                                      </p:cBhvr>
                                      <p:to x="100000" y="80000"/>
                                    </p:animScale>
                                    <p:animScale>
                                      <p:cBhvr>
                                        <p:cTn id="22" dur="166" decel="50000">
                                          <p:stCondLst>
                                            <p:cond delay="1338"/>
                                          </p:stCondLst>
                                        </p:cTn>
                                        <p:tgtEl>
                                          <p:spTgt spid="3">
                                            <p:graphicEl>
                                              <a:dgm id="{573046A5-D90C-4E6B-AE28-32AC69C97FC6}"/>
                                            </p:graphicEl>
                                          </p:spTgt>
                                        </p:tgtEl>
                                      </p:cBhvr>
                                      <p:to x="100000" y="100000"/>
                                    </p:animScale>
                                    <p:animScale>
                                      <p:cBhvr>
                                        <p:cTn id="23" dur="26">
                                          <p:stCondLst>
                                            <p:cond delay="1642"/>
                                          </p:stCondLst>
                                        </p:cTn>
                                        <p:tgtEl>
                                          <p:spTgt spid="3">
                                            <p:graphicEl>
                                              <a:dgm id="{573046A5-D90C-4E6B-AE28-32AC69C97FC6}"/>
                                            </p:graphicEl>
                                          </p:spTgt>
                                        </p:tgtEl>
                                      </p:cBhvr>
                                      <p:to x="100000" y="90000"/>
                                    </p:animScale>
                                    <p:animScale>
                                      <p:cBhvr>
                                        <p:cTn id="24" dur="166" decel="50000">
                                          <p:stCondLst>
                                            <p:cond delay="1668"/>
                                          </p:stCondLst>
                                        </p:cTn>
                                        <p:tgtEl>
                                          <p:spTgt spid="3">
                                            <p:graphicEl>
                                              <a:dgm id="{573046A5-D90C-4E6B-AE28-32AC69C97FC6}"/>
                                            </p:graphicEl>
                                          </p:spTgt>
                                        </p:tgtEl>
                                      </p:cBhvr>
                                      <p:to x="100000" y="100000"/>
                                    </p:animScale>
                                    <p:animScale>
                                      <p:cBhvr>
                                        <p:cTn id="25" dur="26">
                                          <p:stCondLst>
                                            <p:cond delay="1808"/>
                                          </p:stCondLst>
                                        </p:cTn>
                                        <p:tgtEl>
                                          <p:spTgt spid="3">
                                            <p:graphicEl>
                                              <a:dgm id="{573046A5-D90C-4E6B-AE28-32AC69C97FC6}"/>
                                            </p:graphicEl>
                                          </p:spTgt>
                                        </p:tgtEl>
                                      </p:cBhvr>
                                      <p:to x="100000" y="95000"/>
                                    </p:animScale>
                                    <p:animScale>
                                      <p:cBhvr>
                                        <p:cTn id="26" dur="166" decel="50000">
                                          <p:stCondLst>
                                            <p:cond delay="1834"/>
                                          </p:stCondLst>
                                        </p:cTn>
                                        <p:tgtEl>
                                          <p:spTgt spid="3">
                                            <p:graphicEl>
                                              <a:dgm id="{573046A5-D90C-4E6B-AE28-32AC69C97FC6}"/>
                                            </p:graphic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3">
                                            <p:graphicEl>
                                              <a:dgm id="{432BCC51-A8C9-4087-9327-946DACA180F2}"/>
                                            </p:graphicEl>
                                          </p:spTgt>
                                        </p:tgtEl>
                                        <p:attrNameLst>
                                          <p:attrName>style.visibility</p:attrName>
                                        </p:attrNameLst>
                                      </p:cBhvr>
                                      <p:to>
                                        <p:strVal val="visible"/>
                                      </p:to>
                                    </p:set>
                                    <p:animEffect transition="in" filter="wipe(down)">
                                      <p:cBhvr>
                                        <p:cTn id="31" dur="580">
                                          <p:stCondLst>
                                            <p:cond delay="0"/>
                                          </p:stCondLst>
                                        </p:cTn>
                                        <p:tgtEl>
                                          <p:spTgt spid="3">
                                            <p:graphicEl>
                                              <a:dgm id="{432BCC51-A8C9-4087-9327-946DACA180F2}"/>
                                            </p:graphicEl>
                                          </p:spTgt>
                                        </p:tgtEl>
                                      </p:cBhvr>
                                    </p:animEffect>
                                    <p:anim calcmode="lin" valueType="num">
                                      <p:cBhvr>
                                        <p:cTn id="32" dur="1822" tmFilter="0,0; 0.14,0.36; 0.43,0.73; 0.71,0.91; 1.0,1.0">
                                          <p:stCondLst>
                                            <p:cond delay="0"/>
                                          </p:stCondLst>
                                        </p:cTn>
                                        <p:tgtEl>
                                          <p:spTgt spid="3">
                                            <p:graphicEl>
                                              <a:dgm id="{432BCC51-A8C9-4087-9327-946DACA180F2}"/>
                                            </p:graphic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graphicEl>
                                              <a:dgm id="{432BCC51-A8C9-4087-9327-946DACA180F2}"/>
                                            </p:graphic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graphicEl>
                                              <a:dgm id="{432BCC51-A8C9-4087-9327-946DACA180F2}"/>
                                            </p:graphic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graphicEl>
                                              <a:dgm id="{432BCC51-A8C9-4087-9327-946DACA180F2}"/>
                                            </p:graphic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graphicEl>
                                              <a:dgm id="{432BCC51-A8C9-4087-9327-946DACA180F2}"/>
                                            </p:graphic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graphicEl>
                                              <a:dgm id="{432BCC51-A8C9-4087-9327-946DACA180F2}"/>
                                            </p:graphicEl>
                                          </p:spTgt>
                                        </p:tgtEl>
                                      </p:cBhvr>
                                      <p:to x="100000" y="60000"/>
                                    </p:animScale>
                                    <p:animScale>
                                      <p:cBhvr>
                                        <p:cTn id="38" dur="166" decel="50000">
                                          <p:stCondLst>
                                            <p:cond delay="676"/>
                                          </p:stCondLst>
                                        </p:cTn>
                                        <p:tgtEl>
                                          <p:spTgt spid="3">
                                            <p:graphicEl>
                                              <a:dgm id="{432BCC51-A8C9-4087-9327-946DACA180F2}"/>
                                            </p:graphicEl>
                                          </p:spTgt>
                                        </p:tgtEl>
                                      </p:cBhvr>
                                      <p:to x="100000" y="100000"/>
                                    </p:animScale>
                                    <p:animScale>
                                      <p:cBhvr>
                                        <p:cTn id="39" dur="26">
                                          <p:stCondLst>
                                            <p:cond delay="1312"/>
                                          </p:stCondLst>
                                        </p:cTn>
                                        <p:tgtEl>
                                          <p:spTgt spid="3">
                                            <p:graphicEl>
                                              <a:dgm id="{432BCC51-A8C9-4087-9327-946DACA180F2}"/>
                                            </p:graphicEl>
                                          </p:spTgt>
                                        </p:tgtEl>
                                      </p:cBhvr>
                                      <p:to x="100000" y="80000"/>
                                    </p:animScale>
                                    <p:animScale>
                                      <p:cBhvr>
                                        <p:cTn id="40" dur="166" decel="50000">
                                          <p:stCondLst>
                                            <p:cond delay="1338"/>
                                          </p:stCondLst>
                                        </p:cTn>
                                        <p:tgtEl>
                                          <p:spTgt spid="3">
                                            <p:graphicEl>
                                              <a:dgm id="{432BCC51-A8C9-4087-9327-946DACA180F2}"/>
                                            </p:graphicEl>
                                          </p:spTgt>
                                        </p:tgtEl>
                                      </p:cBhvr>
                                      <p:to x="100000" y="100000"/>
                                    </p:animScale>
                                    <p:animScale>
                                      <p:cBhvr>
                                        <p:cTn id="41" dur="26">
                                          <p:stCondLst>
                                            <p:cond delay="1642"/>
                                          </p:stCondLst>
                                        </p:cTn>
                                        <p:tgtEl>
                                          <p:spTgt spid="3">
                                            <p:graphicEl>
                                              <a:dgm id="{432BCC51-A8C9-4087-9327-946DACA180F2}"/>
                                            </p:graphicEl>
                                          </p:spTgt>
                                        </p:tgtEl>
                                      </p:cBhvr>
                                      <p:to x="100000" y="90000"/>
                                    </p:animScale>
                                    <p:animScale>
                                      <p:cBhvr>
                                        <p:cTn id="42" dur="166" decel="50000">
                                          <p:stCondLst>
                                            <p:cond delay="1668"/>
                                          </p:stCondLst>
                                        </p:cTn>
                                        <p:tgtEl>
                                          <p:spTgt spid="3">
                                            <p:graphicEl>
                                              <a:dgm id="{432BCC51-A8C9-4087-9327-946DACA180F2}"/>
                                            </p:graphicEl>
                                          </p:spTgt>
                                        </p:tgtEl>
                                      </p:cBhvr>
                                      <p:to x="100000" y="100000"/>
                                    </p:animScale>
                                    <p:animScale>
                                      <p:cBhvr>
                                        <p:cTn id="43" dur="26">
                                          <p:stCondLst>
                                            <p:cond delay="1808"/>
                                          </p:stCondLst>
                                        </p:cTn>
                                        <p:tgtEl>
                                          <p:spTgt spid="3">
                                            <p:graphicEl>
                                              <a:dgm id="{432BCC51-A8C9-4087-9327-946DACA180F2}"/>
                                            </p:graphicEl>
                                          </p:spTgt>
                                        </p:tgtEl>
                                      </p:cBhvr>
                                      <p:to x="100000" y="95000"/>
                                    </p:animScale>
                                    <p:animScale>
                                      <p:cBhvr>
                                        <p:cTn id="44" dur="166" decel="50000">
                                          <p:stCondLst>
                                            <p:cond delay="1834"/>
                                          </p:stCondLst>
                                        </p:cTn>
                                        <p:tgtEl>
                                          <p:spTgt spid="3">
                                            <p:graphicEl>
                                              <a:dgm id="{432BCC51-A8C9-4087-9327-946DACA180F2}"/>
                                            </p:graphic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3">
                                            <p:graphicEl>
                                              <a:dgm id="{7DA44BEC-AA9C-403F-9064-F879CBCAA707}"/>
                                            </p:graphicEl>
                                          </p:spTgt>
                                        </p:tgtEl>
                                        <p:attrNameLst>
                                          <p:attrName>style.visibility</p:attrName>
                                        </p:attrNameLst>
                                      </p:cBhvr>
                                      <p:to>
                                        <p:strVal val="visible"/>
                                      </p:to>
                                    </p:set>
                                    <p:animEffect transition="in" filter="wipe(down)">
                                      <p:cBhvr>
                                        <p:cTn id="49" dur="580">
                                          <p:stCondLst>
                                            <p:cond delay="0"/>
                                          </p:stCondLst>
                                        </p:cTn>
                                        <p:tgtEl>
                                          <p:spTgt spid="3">
                                            <p:graphicEl>
                                              <a:dgm id="{7DA44BEC-AA9C-403F-9064-F879CBCAA707}"/>
                                            </p:graphicEl>
                                          </p:spTgt>
                                        </p:tgtEl>
                                      </p:cBhvr>
                                    </p:animEffect>
                                    <p:anim calcmode="lin" valueType="num">
                                      <p:cBhvr>
                                        <p:cTn id="50" dur="1822" tmFilter="0,0; 0.14,0.36; 0.43,0.73; 0.71,0.91; 1.0,1.0">
                                          <p:stCondLst>
                                            <p:cond delay="0"/>
                                          </p:stCondLst>
                                        </p:cTn>
                                        <p:tgtEl>
                                          <p:spTgt spid="3">
                                            <p:graphicEl>
                                              <a:dgm id="{7DA44BEC-AA9C-403F-9064-F879CBCAA707}"/>
                                            </p:graphic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graphicEl>
                                              <a:dgm id="{7DA44BEC-AA9C-403F-9064-F879CBCAA707}"/>
                                            </p:graphic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graphicEl>
                                              <a:dgm id="{7DA44BEC-AA9C-403F-9064-F879CBCAA707}"/>
                                            </p:graphic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graphicEl>
                                              <a:dgm id="{7DA44BEC-AA9C-403F-9064-F879CBCAA707}"/>
                                            </p:graphic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graphicEl>
                                              <a:dgm id="{7DA44BEC-AA9C-403F-9064-F879CBCAA707}"/>
                                            </p:graphic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graphicEl>
                                              <a:dgm id="{7DA44BEC-AA9C-403F-9064-F879CBCAA707}"/>
                                            </p:graphicEl>
                                          </p:spTgt>
                                        </p:tgtEl>
                                      </p:cBhvr>
                                      <p:to x="100000" y="60000"/>
                                    </p:animScale>
                                    <p:animScale>
                                      <p:cBhvr>
                                        <p:cTn id="56" dur="166" decel="50000">
                                          <p:stCondLst>
                                            <p:cond delay="676"/>
                                          </p:stCondLst>
                                        </p:cTn>
                                        <p:tgtEl>
                                          <p:spTgt spid="3">
                                            <p:graphicEl>
                                              <a:dgm id="{7DA44BEC-AA9C-403F-9064-F879CBCAA707}"/>
                                            </p:graphicEl>
                                          </p:spTgt>
                                        </p:tgtEl>
                                      </p:cBhvr>
                                      <p:to x="100000" y="100000"/>
                                    </p:animScale>
                                    <p:animScale>
                                      <p:cBhvr>
                                        <p:cTn id="57" dur="26">
                                          <p:stCondLst>
                                            <p:cond delay="1312"/>
                                          </p:stCondLst>
                                        </p:cTn>
                                        <p:tgtEl>
                                          <p:spTgt spid="3">
                                            <p:graphicEl>
                                              <a:dgm id="{7DA44BEC-AA9C-403F-9064-F879CBCAA707}"/>
                                            </p:graphicEl>
                                          </p:spTgt>
                                        </p:tgtEl>
                                      </p:cBhvr>
                                      <p:to x="100000" y="80000"/>
                                    </p:animScale>
                                    <p:animScale>
                                      <p:cBhvr>
                                        <p:cTn id="58" dur="166" decel="50000">
                                          <p:stCondLst>
                                            <p:cond delay="1338"/>
                                          </p:stCondLst>
                                        </p:cTn>
                                        <p:tgtEl>
                                          <p:spTgt spid="3">
                                            <p:graphicEl>
                                              <a:dgm id="{7DA44BEC-AA9C-403F-9064-F879CBCAA707}"/>
                                            </p:graphicEl>
                                          </p:spTgt>
                                        </p:tgtEl>
                                      </p:cBhvr>
                                      <p:to x="100000" y="100000"/>
                                    </p:animScale>
                                    <p:animScale>
                                      <p:cBhvr>
                                        <p:cTn id="59" dur="26">
                                          <p:stCondLst>
                                            <p:cond delay="1642"/>
                                          </p:stCondLst>
                                        </p:cTn>
                                        <p:tgtEl>
                                          <p:spTgt spid="3">
                                            <p:graphicEl>
                                              <a:dgm id="{7DA44BEC-AA9C-403F-9064-F879CBCAA707}"/>
                                            </p:graphicEl>
                                          </p:spTgt>
                                        </p:tgtEl>
                                      </p:cBhvr>
                                      <p:to x="100000" y="90000"/>
                                    </p:animScale>
                                    <p:animScale>
                                      <p:cBhvr>
                                        <p:cTn id="60" dur="166" decel="50000">
                                          <p:stCondLst>
                                            <p:cond delay="1668"/>
                                          </p:stCondLst>
                                        </p:cTn>
                                        <p:tgtEl>
                                          <p:spTgt spid="3">
                                            <p:graphicEl>
                                              <a:dgm id="{7DA44BEC-AA9C-403F-9064-F879CBCAA707}"/>
                                            </p:graphicEl>
                                          </p:spTgt>
                                        </p:tgtEl>
                                      </p:cBhvr>
                                      <p:to x="100000" y="100000"/>
                                    </p:animScale>
                                    <p:animScale>
                                      <p:cBhvr>
                                        <p:cTn id="61" dur="26">
                                          <p:stCondLst>
                                            <p:cond delay="1808"/>
                                          </p:stCondLst>
                                        </p:cTn>
                                        <p:tgtEl>
                                          <p:spTgt spid="3">
                                            <p:graphicEl>
                                              <a:dgm id="{7DA44BEC-AA9C-403F-9064-F879CBCAA707}"/>
                                            </p:graphicEl>
                                          </p:spTgt>
                                        </p:tgtEl>
                                      </p:cBhvr>
                                      <p:to x="100000" y="95000"/>
                                    </p:animScale>
                                    <p:animScale>
                                      <p:cBhvr>
                                        <p:cTn id="62" dur="166" decel="50000">
                                          <p:stCondLst>
                                            <p:cond delay="1834"/>
                                          </p:stCondLst>
                                        </p:cTn>
                                        <p:tgtEl>
                                          <p:spTgt spid="3">
                                            <p:graphicEl>
                                              <a:dgm id="{7DA44BEC-AA9C-403F-9064-F879CBCAA707}"/>
                                            </p:graphic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Graphic spid="3" grpId="0">
        <p:bldSub>
          <a:bldDgm bld="one"/>
        </p:bldSub>
      </p:bldGraphic>
    </p:bldLst>
  </p:timing>
</p:sld>
</file>

<file path=ppt/theme/theme1.xml><?xml version="1.0" encoding="utf-8"?>
<a:theme xmlns:a="http://schemas.openxmlformats.org/drawingml/2006/main" name="Plantilla-Cursos">
  <a:themeElements>
    <a:clrScheme name="Colores Stec">
      <a:dk1>
        <a:srgbClr val="000000"/>
      </a:dk1>
      <a:lt1>
        <a:srgbClr val="FFFFFF"/>
      </a:lt1>
      <a:dk2>
        <a:srgbClr val="5A575B"/>
      </a:dk2>
      <a:lt2>
        <a:srgbClr val="F5F7F5"/>
      </a:lt2>
      <a:accent1>
        <a:srgbClr val="004134"/>
      </a:accent1>
      <a:accent2>
        <a:srgbClr val="137F2B"/>
      </a:accent2>
      <a:accent3>
        <a:srgbClr val="BFBF04"/>
      </a:accent3>
      <a:accent4>
        <a:srgbClr val="DA924F"/>
      </a:accent4>
      <a:accent5>
        <a:srgbClr val="BD6C36"/>
      </a:accent5>
      <a:accent6>
        <a:srgbClr val="2D6D7C"/>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Cursos" id="{BC273316-7FA6-1D4B-AB60-D4EB69306043}" vid="{93402094-92CF-4248-8D91-B2FFCE9F59B5}"/>
    </a:ext>
  </a:extLst>
</a:theme>
</file>

<file path=docProps/app.xml><?xml version="1.0" encoding="utf-8"?>
<Properties xmlns="http://schemas.openxmlformats.org/officeDocument/2006/extended-properties" xmlns:vt="http://schemas.openxmlformats.org/officeDocument/2006/docPropsVTypes">
  <Template>Plantilla-Cursos</Template>
  <TotalTime>1259</TotalTime>
  <Words>1848</Words>
  <Application>Microsoft Office PowerPoint</Application>
  <PresentationFormat>Panorámica</PresentationFormat>
  <Paragraphs>122</Paragraphs>
  <Slides>17</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17</vt:i4>
      </vt:variant>
    </vt:vector>
  </HeadingPairs>
  <TitlesOfParts>
    <vt:vector size="20" baseType="lpstr">
      <vt:lpstr>Arial</vt:lpstr>
      <vt:lpstr>Wingdings</vt:lpstr>
      <vt:lpstr>Plantilla-Cursos</vt:lpstr>
      <vt:lpstr>ANALISIS DE DATOS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Claudiot</cp:lastModifiedBy>
  <cp:revision>73</cp:revision>
  <dcterms:created xsi:type="dcterms:W3CDTF">2020-03-19T13:17:17Z</dcterms:created>
  <dcterms:modified xsi:type="dcterms:W3CDTF">2024-11-08T01:14:02Z</dcterms:modified>
</cp:coreProperties>
</file>