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57" r:id="rId4"/>
    <p:sldId id="261" r:id="rId5"/>
    <p:sldId id="262" r:id="rId6"/>
    <p:sldId id="259" r:id="rId7"/>
    <p:sldId id="263" r:id="rId8"/>
    <p:sldId id="267" r:id="rId9"/>
    <p:sldId id="264" r:id="rId10"/>
    <p:sldId id="271" r:id="rId11"/>
    <p:sldId id="272" r:id="rId12"/>
    <p:sldId id="269" r:id="rId13"/>
    <p:sldId id="274" r:id="rId14"/>
    <p:sldId id="275" r:id="rId15"/>
    <p:sldId id="270" r:id="rId16"/>
    <p:sldId id="276"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588" autoAdjust="0"/>
    <p:restoredTop sz="94694" autoAdjust="0"/>
  </p:normalViewPr>
  <p:slideViewPr>
    <p:cSldViewPr snapToGrid="0" snapToObjects="1" showGuides="1">
      <p:cViewPr varScale="1">
        <p:scale>
          <a:sx n="83" d="100"/>
          <a:sy n="83" d="100"/>
        </p:scale>
        <p:origin x="662"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A7B48-59B1-4A9D-AEA5-F1DC4429E799}" type="doc">
      <dgm:prSet loTypeId="urn:microsoft.com/office/officeart/2005/8/layout/radial3" loCatId="relationship" qsTypeId="urn:microsoft.com/office/officeart/2005/8/quickstyle/simple1" qsCatId="simple" csTypeId="urn:microsoft.com/office/officeart/2005/8/colors/colorful1#1" csCatId="colorful" phldr="1"/>
      <dgm:spPr/>
      <dgm:t>
        <a:bodyPr/>
        <a:lstStyle/>
        <a:p>
          <a:endParaRPr lang="es-CL"/>
        </a:p>
      </dgm:t>
    </dgm:pt>
    <dgm:pt modelId="{F350CC13-E7C5-4B90-B9DF-441A187C2E7E}">
      <dgm:prSet phldrT="[Texto]"/>
      <dgm:spPr/>
      <dgm:t>
        <a:bodyPr/>
        <a:lstStyle/>
        <a:p>
          <a:r>
            <a:rPr lang="es-CL" b="1" dirty="0"/>
            <a:t>Organizaciones</a:t>
          </a:r>
        </a:p>
      </dgm:t>
    </dgm:pt>
    <dgm:pt modelId="{F3BFD37B-2EA1-49C8-B466-73E44E8D81B9}" type="parTrans" cxnId="{014953E9-ED5E-4DF4-9576-22E93D7E0D27}">
      <dgm:prSet/>
      <dgm:spPr/>
      <dgm:t>
        <a:bodyPr/>
        <a:lstStyle/>
        <a:p>
          <a:endParaRPr lang="es-CL" b="1">
            <a:solidFill>
              <a:schemeClr val="bg1"/>
            </a:solidFill>
          </a:endParaRPr>
        </a:p>
      </dgm:t>
    </dgm:pt>
    <dgm:pt modelId="{EA421451-8096-4EDC-8676-64D36E130A89}" type="sibTrans" cxnId="{014953E9-ED5E-4DF4-9576-22E93D7E0D27}">
      <dgm:prSet/>
      <dgm:spPr/>
      <dgm:t>
        <a:bodyPr/>
        <a:lstStyle/>
        <a:p>
          <a:endParaRPr lang="es-CL" b="1">
            <a:solidFill>
              <a:schemeClr val="bg1"/>
            </a:solidFill>
          </a:endParaRPr>
        </a:p>
      </dgm:t>
    </dgm:pt>
    <dgm:pt modelId="{5B16AB18-5F1A-482C-85E0-33F5EFBF9470}">
      <dgm:prSet phldrT="[Texto]"/>
      <dgm:spPr/>
      <dgm:t>
        <a:bodyPr/>
        <a:lstStyle/>
        <a:p>
          <a:r>
            <a:rPr lang="es-CL" b="1" dirty="0"/>
            <a:t>Fundadores, Accionistas, Inversores</a:t>
          </a:r>
        </a:p>
      </dgm:t>
    </dgm:pt>
    <dgm:pt modelId="{A4E51431-1D9F-4794-B6A4-19E6988384D7}" type="parTrans" cxnId="{9435F34E-2597-401D-8C88-B410298B05C5}">
      <dgm:prSet/>
      <dgm:spPr/>
      <dgm:t>
        <a:bodyPr/>
        <a:lstStyle/>
        <a:p>
          <a:endParaRPr lang="es-CL" b="1">
            <a:solidFill>
              <a:schemeClr val="bg1"/>
            </a:solidFill>
          </a:endParaRPr>
        </a:p>
      </dgm:t>
    </dgm:pt>
    <dgm:pt modelId="{5925B397-6099-44AB-8D40-6E797E2D1EB8}" type="sibTrans" cxnId="{9435F34E-2597-401D-8C88-B410298B05C5}">
      <dgm:prSet/>
      <dgm:spPr/>
      <dgm:t>
        <a:bodyPr/>
        <a:lstStyle/>
        <a:p>
          <a:endParaRPr lang="es-CL" b="1">
            <a:solidFill>
              <a:schemeClr val="bg1"/>
            </a:solidFill>
          </a:endParaRPr>
        </a:p>
      </dgm:t>
    </dgm:pt>
    <dgm:pt modelId="{3DD33A22-F578-4FBB-8E24-DB3F39A43EA6}">
      <dgm:prSet phldrT="[Texto]"/>
      <dgm:spPr/>
      <dgm:t>
        <a:bodyPr/>
        <a:lstStyle/>
        <a:p>
          <a:r>
            <a:rPr lang="es-CL" b="1" dirty="0"/>
            <a:t>Recursos humanos</a:t>
          </a:r>
        </a:p>
      </dgm:t>
    </dgm:pt>
    <dgm:pt modelId="{287EB450-2F85-4534-892D-1BE997117E76}" type="parTrans" cxnId="{0B5955F7-6444-4201-B67D-764963E8D197}">
      <dgm:prSet/>
      <dgm:spPr/>
      <dgm:t>
        <a:bodyPr/>
        <a:lstStyle/>
        <a:p>
          <a:endParaRPr lang="es-CL" b="1">
            <a:solidFill>
              <a:schemeClr val="bg1"/>
            </a:solidFill>
          </a:endParaRPr>
        </a:p>
      </dgm:t>
    </dgm:pt>
    <dgm:pt modelId="{0A416EF7-3A7F-4D76-A02D-BB74911B9AB9}" type="sibTrans" cxnId="{0B5955F7-6444-4201-B67D-764963E8D197}">
      <dgm:prSet/>
      <dgm:spPr/>
      <dgm:t>
        <a:bodyPr/>
        <a:lstStyle/>
        <a:p>
          <a:endParaRPr lang="es-CL" b="1">
            <a:solidFill>
              <a:schemeClr val="bg1"/>
            </a:solidFill>
          </a:endParaRPr>
        </a:p>
      </dgm:t>
    </dgm:pt>
    <dgm:pt modelId="{3D956CE0-279D-4E7A-AA45-A02D68CDB44A}">
      <dgm:prSet phldrT="[Texto]"/>
      <dgm:spPr/>
      <dgm:t>
        <a:bodyPr/>
        <a:lstStyle/>
        <a:p>
          <a:r>
            <a:rPr lang="es-CL" b="1" dirty="0"/>
            <a:t>Recursos Materiales</a:t>
          </a:r>
        </a:p>
      </dgm:t>
    </dgm:pt>
    <dgm:pt modelId="{5A76C184-BC2F-4C15-B4D0-028A55947C0C}" type="parTrans" cxnId="{D02B020E-05A6-4FD6-AF98-0CC910AE930A}">
      <dgm:prSet/>
      <dgm:spPr/>
      <dgm:t>
        <a:bodyPr/>
        <a:lstStyle/>
        <a:p>
          <a:endParaRPr lang="es-CL" b="1">
            <a:solidFill>
              <a:schemeClr val="bg1"/>
            </a:solidFill>
          </a:endParaRPr>
        </a:p>
      </dgm:t>
    </dgm:pt>
    <dgm:pt modelId="{DCE689F1-B2D7-4086-8813-F49EFE94C445}" type="sibTrans" cxnId="{D02B020E-05A6-4FD6-AF98-0CC910AE930A}">
      <dgm:prSet/>
      <dgm:spPr/>
      <dgm:t>
        <a:bodyPr/>
        <a:lstStyle/>
        <a:p>
          <a:endParaRPr lang="es-CL" b="1">
            <a:solidFill>
              <a:schemeClr val="bg1"/>
            </a:solidFill>
          </a:endParaRPr>
        </a:p>
      </dgm:t>
    </dgm:pt>
    <dgm:pt modelId="{D4BD40DA-9572-4FF0-9D42-A16A06F35EB6}">
      <dgm:prSet phldrT="[Texto]"/>
      <dgm:spPr/>
      <dgm:t>
        <a:bodyPr/>
        <a:lstStyle/>
        <a:p>
          <a:r>
            <a:rPr lang="es-CL" b="1" dirty="0"/>
            <a:t>Recursos Financieros</a:t>
          </a:r>
        </a:p>
      </dgm:t>
    </dgm:pt>
    <dgm:pt modelId="{B36478A9-6D15-4B4B-B51A-807FC7E55A23}" type="parTrans" cxnId="{4C1C2843-9B95-4BF9-97E1-4E1E5FBD2AB2}">
      <dgm:prSet/>
      <dgm:spPr/>
      <dgm:t>
        <a:bodyPr/>
        <a:lstStyle/>
        <a:p>
          <a:endParaRPr lang="es-CL" b="1">
            <a:solidFill>
              <a:schemeClr val="bg1"/>
            </a:solidFill>
          </a:endParaRPr>
        </a:p>
      </dgm:t>
    </dgm:pt>
    <dgm:pt modelId="{479F5AF7-AEFE-4D0E-98AE-2DA046DB0083}" type="sibTrans" cxnId="{4C1C2843-9B95-4BF9-97E1-4E1E5FBD2AB2}">
      <dgm:prSet/>
      <dgm:spPr/>
      <dgm:t>
        <a:bodyPr/>
        <a:lstStyle/>
        <a:p>
          <a:endParaRPr lang="es-CL" b="1">
            <a:solidFill>
              <a:schemeClr val="bg1"/>
            </a:solidFill>
          </a:endParaRPr>
        </a:p>
      </dgm:t>
    </dgm:pt>
    <dgm:pt modelId="{B1F5A225-71F5-492F-8D18-D5E52CA71E1E}">
      <dgm:prSet/>
      <dgm:spPr/>
      <dgm:t>
        <a:bodyPr/>
        <a:lstStyle/>
        <a:p>
          <a:r>
            <a:rPr lang="es-CL" b="1" dirty="0"/>
            <a:t>Recursos de la Naturaleza y Energéticos</a:t>
          </a:r>
        </a:p>
      </dgm:t>
    </dgm:pt>
    <dgm:pt modelId="{7610CDCD-0DF8-4DF0-B332-AF2E916ED9B3}" type="parTrans" cxnId="{CB0C2052-32D3-4932-95C9-D90D14B57435}">
      <dgm:prSet/>
      <dgm:spPr/>
      <dgm:t>
        <a:bodyPr/>
        <a:lstStyle/>
        <a:p>
          <a:endParaRPr lang="es-CL" b="1">
            <a:solidFill>
              <a:schemeClr val="bg1"/>
            </a:solidFill>
          </a:endParaRPr>
        </a:p>
      </dgm:t>
    </dgm:pt>
    <dgm:pt modelId="{53609618-7495-4A12-8305-071985306E8A}" type="sibTrans" cxnId="{CB0C2052-32D3-4932-95C9-D90D14B57435}">
      <dgm:prSet/>
      <dgm:spPr/>
      <dgm:t>
        <a:bodyPr/>
        <a:lstStyle/>
        <a:p>
          <a:endParaRPr lang="es-CL" b="1">
            <a:solidFill>
              <a:schemeClr val="bg1"/>
            </a:solidFill>
          </a:endParaRPr>
        </a:p>
      </dgm:t>
    </dgm:pt>
    <dgm:pt modelId="{BB82CC05-4CF7-42F3-9AD3-F0FBBCAEF832}">
      <dgm:prSet/>
      <dgm:spPr/>
      <dgm:t>
        <a:bodyPr/>
        <a:lstStyle/>
        <a:p>
          <a:r>
            <a:rPr lang="es-CL" b="1" dirty="0"/>
            <a:t>Ideas, conocimientos e información</a:t>
          </a:r>
        </a:p>
      </dgm:t>
    </dgm:pt>
    <dgm:pt modelId="{0BF92FCE-D08F-4A2B-AAA1-1F4B5295240C}" type="parTrans" cxnId="{3050C644-768E-4D7C-B9A9-014CC88E0F64}">
      <dgm:prSet/>
      <dgm:spPr/>
      <dgm:t>
        <a:bodyPr/>
        <a:lstStyle/>
        <a:p>
          <a:endParaRPr lang="es-CL" b="1">
            <a:solidFill>
              <a:schemeClr val="bg1"/>
            </a:solidFill>
          </a:endParaRPr>
        </a:p>
      </dgm:t>
    </dgm:pt>
    <dgm:pt modelId="{7180F613-B0D9-4EA9-A349-6A8C9DE89DC7}" type="sibTrans" cxnId="{3050C644-768E-4D7C-B9A9-014CC88E0F64}">
      <dgm:prSet/>
      <dgm:spPr/>
      <dgm:t>
        <a:bodyPr/>
        <a:lstStyle/>
        <a:p>
          <a:endParaRPr lang="es-CL" b="1">
            <a:solidFill>
              <a:schemeClr val="bg1"/>
            </a:solidFill>
          </a:endParaRPr>
        </a:p>
      </dgm:t>
    </dgm:pt>
    <dgm:pt modelId="{2EC484E1-FB42-4E46-B2EB-38CB7A7060F7}">
      <dgm:prSet/>
      <dgm:spPr/>
      <dgm:t>
        <a:bodyPr/>
        <a:lstStyle/>
        <a:p>
          <a:r>
            <a:rPr lang="es-CL" b="1" dirty="0"/>
            <a:t>Recursos Tecnológicos</a:t>
          </a:r>
        </a:p>
      </dgm:t>
    </dgm:pt>
    <dgm:pt modelId="{7072EADA-8B2F-4913-9AF6-F2635E9B5D25}" type="parTrans" cxnId="{DE7BE51C-198D-4485-AE89-AE0FE14322D2}">
      <dgm:prSet/>
      <dgm:spPr/>
      <dgm:t>
        <a:bodyPr/>
        <a:lstStyle/>
        <a:p>
          <a:endParaRPr lang="es-CL" b="1">
            <a:solidFill>
              <a:schemeClr val="bg1"/>
            </a:solidFill>
          </a:endParaRPr>
        </a:p>
      </dgm:t>
    </dgm:pt>
    <dgm:pt modelId="{E101C19E-AC14-4041-9B2F-3BFD0DF74326}" type="sibTrans" cxnId="{DE7BE51C-198D-4485-AE89-AE0FE14322D2}">
      <dgm:prSet/>
      <dgm:spPr/>
      <dgm:t>
        <a:bodyPr/>
        <a:lstStyle/>
        <a:p>
          <a:endParaRPr lang="es-CL" b="1">
            <a:solidFill>
              <a:schemeClr val="bg1"/>
            </a:solidFill>
          </a:endParaRPr>
        </a:p>
      </dgm:t>
    </dgm:pt>
    <dgm:pt modelId="{3A157E4A-7DCC-4656-8B26-BEDE5EA42F4E}">
      <dgm:prSet/>
      <dgm:spPr/>
      <dgm:t>
        <a:bodyPr/>
        <a:lstStyle/>
        <a:p>
          <a:r>
            <a:rPr lang="es-CL" b="1" dirty="0"/>
            <a:t>Nombre, prestigio, símbolos y marca</a:t>
          </a:r>
        </a:p>
      </dgm:t>
    </dgm:pt>
    <dgm:pt modelId="{DFB1CB37-0D82-44A4-9B12-B1BD37B272BD}" type="parTrans" cxnId="{F7DB6E33-D6A2-4B61-BB39-01DFA591C97F}">
      <dgm:prSet/>
      <dgm:spPr/>
      <dgm:t>
        <a:bodyPr/>
        <a:lstStyle/>
        <a:p>
          <a:endParaRPr lang="es-CL" b="1">
            <a:solidFill>
              <a:schemeClr val="bg1"/>
            </a:solidFill>
          </a:endParaRPr>
        </a:p>
      </dgm:t>
    </dgm:pt>
    <dgm:pt modelId="{057DF360-60D8-4006-B36D-C12B6BD26EF4}" type="sibTrans" cxnId="{F7DB6E33-D6A2-4B61-BB39-01DFA591C97F}">
      <dgm:prSet/>
      <dgm:spPr/>
      <dgm:t>
        <a:bodyPr/>
        <a:lstStyle/>
        <a:p>
          <a:endParaRPr lang="es-CL" b="1">
            <a:solidFill>
              <a:schemeClr val="bg1"/>
            </a:solidFill>
          </a:endParaRPr>
        </a:p>
      </dgm:t>
    </dgm:pt>
    <dgm:pt modelId="{930904EE-74CA-4521-BABD-948835A30932}" type="pres">
      <dgm:prSet presAssocID="{E94A7B48-59B1-4A9D-AEA5-F1DC4429E799}" presName="composite" presStyleCnt="0">
        <dgm:presLayoutVars>
          <dgm:chMax val="1"/>
          <dgm:dir/>
          <dgm:resizeHandles val="exact"/>
        </dgm:presLayoutVars>
      </dgm:prSet>
      <dgm:spPr/>
    </dgm:pt>
    <dgm:pt modelId="{68D90323-21BB-46AF-87A5-4D3703BEC098}" type="pres">
      <dgm:prSet presAssocID="{E94A7B48-59B1-4A9D-AEA5-F1DC4429E799}" presName="radial" presStyleCnt="0">
        <dgm:presLayoutVars>
          <dgm:animLvl val="ctr"/>
        </dgm:presLayoutVars>
      </dgm:prSet>
      <dgm:spPr/>
    </dgm:pt>
    <dgm:pt modelId="{049E20E2-75C8-4F2E-BE58-25F07AB971DE}" type="pres">
      <dgm:prSet presAssocID="{F350CC13-E7C5-4B90-B9DF-441A187C2E7E}" presName="centerShape" presStyleLbl="vennNode1" presStyleIdx="0" presStyleCnt="9" custScaleX="92645" custScaleY="85133"/>
      <dgm:spPr/>
    </dgm:pt>
    <dgm:pt modelId="{03219E71-5A7E-4895-82AB-6979241382F0}" type="pres">
      <dgm:prSet presAssocID="{5B16AB18-5F1A-482C-85E0-33F5EFBF9470}" presName="node" presStyleLbl="vennNode1" presStyleIdx="1" presStyleCnt="9">
        <dgm:presLayoutVars>
          <dgm:bulletEnabled val="1"/>
        </dgm:presLayoutVars>
      </dgm:prSet>
      <dgm:spPr/>
    </dgm:pt>
    <dgm:pt modelId="{DA596723-E4E4-49F6-9BAF-7AF68B2805F9}" type="pres">
      <dgm:prSet presAssocID="{3DD33A22-F578-4FBB-8E24-DB3F39A43EA6}" presName="node" presStyleLbl="vennNode1" presStyleIdx="2" presStyleCnt="9">
        <dgm:presLayoutVars>
          <dgm:bulletEnabled val="1"/>
        </dgm:presLayoutVars>
      </dgm:prSet>
      <dgm:spPr/>
    </dgm:pt>
    <dgm:pt modelId="{1A51329E-FE5F-442E-A35C-7FDE18081670}" type="pres">
      <dgm:prSet presAssocID="{3D956CE0-279D-4E7A-AA45-A02D68CDB44A}" presName="node" presStyleLbl="vennNode1" presStyleIdx="3" presStyleCnt="9">
        <dgm:presLayoutVars>
          <dgm:bulletEnabled val="1"/>
        </dgm:presLayoutVars>
      </dgm:prSet>
      <dgm:spPr/>
    </dgm:pt>
    <dgm:pt modelId="{6ECB50F7-79A7-402A-BF4B-610CE9019D93}" type="pres">
      <dgm:prSet presAssocID="{D4BD40DA-9572-4FF0-9D42-A16A06F35EB6}" presName="node" presStyleLbl="vennNode1" presStyleIdx="4" presStyleCnt="9">
        <dgm:presLayoutVars>
          <dgm:bulletEnabled val="1"/>
        </dgm:presLayoutVars>
      </dgm:prSet>
      <dgm:spPr/>
    </dgm:pt>
    <dgm:pt modelId="{BBC7625B-C33B-47E6-97FD-EE1590956ECB}" type="pres">
      <dgm:prSet presAssocID="{B1F5A225-71F5-492F-8D18-D5E52CA71E1E}" presName="node" presStyleLbl="vennNode1" presStyleIdx="5" presStyleCnt="9">
        <dgm:presLayoutVars>
          <dgm:bulletEnabled val="1"/>
        </dgm:presLayoutVars>
      </dgm:prSet>
      <dgm:spPr/>
    </dgm:pt>
    <dgm:pt modelId="{5BF5C3E5-0A26-44BD-8B49-C0F9265970D8}" type="pres">
      <dgm:prSet presAssocID="{BB82CC05-4CF7-42F3-9AD3-F0FBBCAEF832}" presName="node" presStyleLbl="vennNode1" presStyleIdx="6" presStyleCnt="9">
        <dgm:presLayoutVars>
          <dgm:bulletEnabled val="1"/>
        </dgm:presLayoutVars>
      </dgm:prSet>
      <dgm:spPr/>
    </dgm:pt>
    <dgm:pt modelId="{EA125D3B-D3D6-4BD3-84A7-A519DEA836D5}" type="pres">
      <dgm:prSet presAssocID="{2EC484E1-FB42-4E46-B2EB-38CB7A7060F7}" presName="node" presStyleLbl="vennNode1" presStyleIdx="7" presStyleCnt="9">
        <dgm:presLayoutVars>
          <dgm:bulletEnabled val="1"/>
        </dgm:presLayoutVars>
      </dgm:prSet>
      <dgm:spPr/>
    </dgm:pt>
    <dgm:pt modelId="{C03A290C-968D-44CC-9B26-536A52E73EF8}" type="pres">
      <dgm:prSet presAssocID="{3A157E4A-7DCC-4656-8B26-BEDE5EA42F4E}" presName="node" presStyleLbl="vennNode1" presStyleIdx="8" presStyleCnt="9">
        <dgm:presLayoutVars>
          <dgm:bulletEnabled val="1"/>
        </dgm:presLayoutVars>
      </dgm:prSet>
      <dgm:spPr/>
    </dgm:pt>
  </dgm:ptLst>
  <dgm:cxnLst>
    <dgm:cxn modelId="{D02B020E-05A6-4FD6-AF98-0CC910AE930A}" srcId="{F350CC13-E7C5-4B90-B9DF-441A187C2E7E}" destId="{3D956CE0-279D-4E7A-AA45-A02D68CDB44A}" srcOrd="2" destOrd="0" parTransId="{5A76C184-BC2F-4C15-B4D0-028A55947C0C}" sibTransId="{DCE689F1-B2D7-4086-8813-F49EFE94C445}"/>
    <dgm:cxn modelId="{CA63C219-38AF-40DD-AAF0-4062226A4A10}" type="presOf" srcId="{D4BD40DA-9572-4FF0-9D42-A16A06F35EB6}" destId="{6ECB50F7-79A7-402A-BF4B-610CE9019D93}" srcOrd="0" destOrd="0" presId="urn:microsoft.com/office/officeart/2005/8/layout/radial3"/>
    <dgm:cxn modelId="{4B36C31C-4AB5-4302-B320-98EAF55C7F23}" type="presOf" srcId="{BB82CC05-4CF7-42F3-9AD3-F0FBBCAEF832}" destId="{5BF5C3E5-0A26-44BD-8B49-C0F9265970D8}" srcOrd="0" destOrd="0" presId="urn:microsoft.com/office/officeart/2005/8/layout/radial3"/>
    <dgm:cxn modelId="{DE7BE51C-198D-4485-AE89-AE0FE14322D2}" srcId="{F350CC13-E7C5-4B90-B9DF-441A187C2E7E}" destId="{2EC484E1-FB42-4E46-B2EB-38CB7A7060F7}" srcOrd="6" destOrd="0" parTransId="{7072EADA-8B2F-4913-9AF6-F2635E9B5D25}" sibTransId="{E101C19E-AC14-4041-9B2F-3BFD0DF74326}"/>
    <dgm:cxn modelId="{F7DB6E33-D6A2-4B61-BB39-01DFA591C97F}" srcId="{F350CC13-E7C5-4B90-B9DF-441A187C2E7E}" destId="{3A157E4A-7DCC-4656-8B26-BEDE5EA42F4E}" srcOrd="7" destOrd="0" parTransId="{DFB1CB37-0D82-44A4-9B12-B1BD37B272BD}" sibTransId="{057DF360-60D8-4006-B36D-C12B6BD26EF4}"/>
    <dgm:cxn modelId="{6BEC9438-2706-42CE-B993-CEC31170F0D0}" type="presOf" srcId="{F350CC13-E7C5-4B90-B9DF-441A187C2E7E}" destId="{049E20E2-75C8-4F2E-BE58-25F07AB971DE}" srcOrd="0" destOrd="0" presId="urn:microsoft.com/office/officeart/2005/8/layout/radial3"/>
    <dgm:cxn modelId="{1B0BCB3D-45C3-45F8-9E78-F067B302AA62}" type="presOf" srcId="{3DD33A22-F578-4FBB-8E24-DB3F39A43EA6}" destId="{DA596723-E4E4-49F6-9BAF-7AF68B2805F9}" srcOrd="0" destOrd="0" presId="urn:microsoft.com/office/officeart/2005/8/layout/radial3"/>
    <dgm:cxn modelId="{D6BD2141-D058-48F6-9CB1-F03B471F269E}" type="presOf" srcId="{3A157E4A-7DCC-4656-8B26-BEDE5EA42F4E}" destId="{C03A290C-968D-44CC-9B26-536A52E73EF8}" srcOrd="0" destOrd="0" presId="urn:microsoft.com/office/officeart/2005/8/layout/radial3"/>
    <dgm:cxn modelId="{4C1C2843-9B95-4BF9-97E1-4E1E5FBD2AB2}" srcId="{F350CC13-E7C5-4B90-B9DF-441A187C2E7E}" destId="{D4BD40DA-9572-4FF0-9D42-A16A06F35EB6}" srcOrd="3" destOrd="0" parTransId="{B36478A9-6D15-4B4B-B51A-807FC7E55A23}" sibTransId="{479F5AF7-AEFE-4D0E-98AE-2DA046DB0083}"/>
    <dgm:cxn modelId="{3050C644-768E-4D7C-B9A9-014CC88E0F64}" srcId="{F350CC13-E7C5-4B90-B9DF-441A187C2E7E}" destId="{BB82CC05-4CF7-42F3-9AD3-F0FBBCAEF832}" srcOrd="5" destOrd="0" parTransId="{0BF92FCE-D08F-4A2B-AAA1-1F4B5295240C}" sibTransId="{7180F613-B0D9-4EA9-A349-6A8C9DE89DC7}"/>
    <dgm:cxn modelId="{C96B9446-14B7-481C-A44A-15031569DDA7}" type="presOf" srcId="{3D956CE0-279D-4E7A-AA45-A02D68CDB44A}" destId="{1A51329E-FE5F-442E-A35C-7FDE18081670}" srcOrd="0" destOrd="0" presId="urn:microsoft.com/office/officeart/2005/8/layout/radial3"/>
    <dgm:cxn modelId="{9435F34E-2597-401D-8C88-B410298B05C5}" srcId="{F350CC13-E7C5-4B90-B9DF-441A187C2E7E}" destId="{5B16AB18-5F1A-482C-85E0-33F5EFBF9470}" srcOrd="0" destOrd="0" parTransId="{A4E51431-1D9F-4794-B6A4-19E6988384D7}" sibTransId="{5925B397-6099-44AB-8D40-6E797E2D1EB8}"/>
    <dgm:cxn modelId="{CB0C2052-32D3-4932-95C9-D90D14B57435}" srcId="{F350CC13-E7C5-4B90-B9DF-441A187C2E7E}" destId="{B1F5A225-71F5-492F-8D18-D5E52CA71E1E}" srcOrd="4" destOrd="0" parTransId="{7610CDCD-0DF8-4DF0-B332-AF2E916ED9B3}" sibTransId="{53609618-7495-4A12-8305-071985306E8A}"/>
    <dgm:cxn modelId="{BFF2075A-0EAD-422C-B89A-21546A7200ED}" type="presOf" srcId="{B1F5A225-71F5-492F-8D18-D5E52CA71E1E}" destId="{BBC7625B-C33B-47E6-97FD-EE1590956ECB}" srcOrd="0" destOrd="0" presId="urn:microsoft.com/office/officeart/2005/8/layout/radial3"/>
    <dgm:cxn modelId="{C728B488-1CCC-4F62-8D7A-0EBAB611C896}" type="presOf" srcId="{5B16AB18-5F1A-482C-85E0-33F5EFBF9470}" destId="{03219E71-5A7E-4895-82AB-6979241382F0}" srcOrd="0" destOrd="0" presId="urn:microsoft.com/office/officeart/2005/8/layout/radial3"/>
    <dgm:cxn modelId="{E09728A2-2795-4B27-A9FB-A8C4CFAD16CA}" type="presOf" srcId="{2EC484E1-FB42-4E46-B2EB-38CB7A7060F7}" destId="{EA125D3B-D3D6-4BD3-84A7-A519DEA836D5}" srcOrd="0" destOrd="0" presId="urn:microsoft.com/office/officeart/2005/8/layout/radial3"/>
    <dgm:cxn modelId="{1D59B4E3-1BB4-4DF9-B242-DE388914AFA3}" type="presOf" srcId="{E94A7B48-59B1-4A9D-AEA5-F1DC4429E799}" destId="{930904EE-74CA-4521-BABD-948835A30932}" srcOrd="0" destOrd="0" presId="urn:microsoft.com/office/officeart/2005/8/layout/radial3"/>
    <dgm:cxn modelId="{014953E9-ED5E-4DF4-9576-22E93D7E0D27}" srcId="{E94A7B48-59B1-4A9D-AEA5-F1DC4429E799}" destId="{F350CC13-E7C5-4B90-B9DF-441A187C2E7E}" srcOrd="0" destOrd="0" parTransId="{F3BFD37B-2EA1-49C8-B466-73E44E8D81B9}" sibTransId="{EA421451-8096-4EDC-8676-64D36E130A89}"/>
    <dgm:cxn modelId="{0B5955F7-6444-4201-B67D-764963E8D197}" srcId="{F350CC13-E7C5-4B90-B9DF-441A187C2E7E}" destId="{3DD33A22-F578-4FBB-8E24-DB3F39A43EA6}" srcOrd="1" destOrd="0" parTransId="{287EB450-2F85-4534-892D-1BE997117E76}" sibTransId="{0A416EF7-3A7F-4D76-A02D-BB74911B9AB9}"/>
    <dgm:cxn modelId="{2F7FC868-816F-4949-9732-F2CF5FA98894}" type="presParOf" srcId="{930904EE-74CA-4521-BABD-948835A30932}" destId="{68D90323-21BB-46AF-87A5-4D3703BEC098}" srcOrd="0" destOrd="0" presId="urn:microsoft.com/office/officeart/2005/8/layout/radial3"/>
    <dgm:cxn modelId="{875D206A-E9CE-4EC1-A826-23175269F21C}" type="presParOf" srcId="{68D90323-21BB-46AF-87A5-4D3703BEC098}" destId="{049E20E2-75C8-4F2E-BE58-25F07AB971DE}" srcOrd="0" destOrd="0" presId="urn:microsoft.com/office/officeart/2005/8/layout/radial3"/>
    <dgm:cxn modelId="{122D9D83-9F28-4E66-9049-7D04113CA8F7}" type="presParOf" srcId="{68D90323-21BB-46AF-87A5-4D3703BEC098}" destId="{03219E71-5A7E-4895-82AB-6979241382F0}" srcOrd="1" destOrd="0" presId="urn:microsoft.com/office/officeart/2005/8/layout/radial3"/>
    <dgm:cxn modelId="{988C22BD-EA65-43B8-8301-499A6659DFF3}" type="presParOf" srcId="{68D90323-21BB-46AF-87A5-4D3703BEC098}" destId="{DA596723-E4E4-49F6-9BAF-7AF68B2805F9}" srcOrd="2" destOrd="0" presId="urn:microsoft.com/office/officeart/2005/8/layout/radial3"/>
    <dgm:cxn modelId="{9118CBFB-BFBF-4E1C-B033-C1AA15EB60EC}" type="presParOf" srcId="{68D90323-21BB-46AF-87A5-4D3703BEC098}" destId="{1A51329E-FE5F-442E-A35C-7FDE18081670}" srcOrd="3" destOrd="0" presId="urn:microsoft.com/office/officeart/2005/8/layout/radial3"/>
    <dgm:cxn modelId="{E48B2843-F278-4620-9C6B-CFFB5074F928}" type="presParOf" srcId="{68D90323-21BB-46AF-87A5-4D3703BEC098}" destId="{6ECB50F7-79A7-402A-BF4B-610CE9019D93}" srcOrd="4" destOrd="0" presId="urn:microsoft.com/office/officeart/2005/8/layout/radial3"/>
    <dgm:cxn modelId="{F17D4168-9DFB-421B-908C-41947C2B0FC1}" type="presParOf" srcId="{68D90323-21BB-46AF-87A5-4D3703BEC098}" destId="{BBC7625B-C33B-47E6-97FD-EE1590956ECB}" srcOrd="5" destOrd="0" presId="urn:microsoft.com/office/officeart/2005/8/layout/radial3"/>
    <dgm:cxn modelId="{6D667A20-328C-4B5E-9C28-678533160CF5}" type="presParOf" srcId="{68D90323-21BB-46AF-87A5-4D3703BEC098}" destId="{5BF5C3E5-0A26-44BD-8B49-C0F9265970D8}" srcOrd="6" destOrd="0" presId="urn:microsoft.com/office/officeart/2005/8/layout/radial3"/>
    <dgm:cxn modelId="{F364FC2D-DF0D-4FED-9378-6A00FBE8A0B5}" type="presParOf" srcId="{68D90323-21BB-46AF-87A5-4D3703BEC098}" destId="{EA125D3B-D3D6-4BD3-84A7-A519DEA836D5}" srcOrd="7" destOrd="0" presId="urn:microsoft.com/office/officeart/2005/8/layout/radial3"/>
    <dgm:cxn modelId="{DA9F4FCB-0A55-4865-9FEF-4AEA291F0BD9}" type="presParOf" srcId="{68D90323-21BB-46AF-87A5-4D3703BEC098}" destId="{C03A290C-968D-44CC-9B26-536A52E73EF8}"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A7B48-59B1-4A9D-AEA5-F1DC4429E799}" type="doc">
      <dgm:prSet loTypeId="urn:microsoft.com/office/officeart/2005/8/layout/radial3" loCatId="relationship" qsTypeId="urn:microsoft.com/office/officeart/2005/8/quickstyle/simple1" qsCatId="simple" csTypeId="urn:microsoft.com/office/officeart/2005/8/colors/colorful1#2" csCatId="colorful" phldr="1"/>
      <dgm:spPr/>
      <dgm:t>
        <a:bodyPr/>
        <a:lstStyle/>
        <a:p>
          <a:endParaRPr lang="es-CL"/>
        </a:p>
      </dgm:t>
    </dgm:pt>
    <dgm:pt modelId="{F350CC13-E7C5-4B90-B9DF-441A187C2E7E}">
      <dgm:prSet phldrT="[Texto]"/>
      <dgm:spPr/>
      <dgm:t>
        <a:bodyPr/>
        <a:lstStyle/>
        <a:p>
          <a:r>
            <a:rPr lang="es-CL" b="1" dirty="0"/>
            <a:t>BI</a:t>
          </a:r>
        </a:p>
      </dgm:t>
    </dgm:pt>
    <dgm:pt modelId="{F3BFD37B-2EA1-49C8-B466-73E44E8D81B9}" type="parTrans" cxnId="{014953E9-ED5E-4DF4-9576-22E93D7E0D27}">
      <dgm:prSet/>
      <dgm:spPr/>
      <dgm:t>
        <a:bodyPr/>
        <a:lstStyle/>
        <a:p>
          <a:endParaRPr lang="es-CL" b="1">
            <a:solidFill>
              <a:schemeClr val="bg1"/>
            </a:solidFill>
          </a:endParaRPr>
        </a:p>
      </dgm:t>
    </dgm:pt>
    <dgm:pt modelId="{EA421451-8096-4EDC-8676-64D36E130A89}" type="sibTrans" cxnId="{014953E9-ED5E-4DF4-9576-22E93D7E0D27}">
      <dgm:prSet/>
      <dgm:spPr/>
      <dgm:t>
        <a:bodyPr/>
        <a:lstStyle/>
        <a:p>
          <a:endParaRPr lang="es-CL" b="1">
            <a:solidFill>
              <a:schemeClr val="bg1"/>
            </a:solidFill>
          </a:endParaRPr>
        </a:p>
      </dgm:t>
    </dgm:pt>
    <dgm:pt modelId="{5B16AB18-5F1A-482C-85E0-33F5EFBF9470}">
      <dgm:prSet phldrT="[Texto]"/>
      <dgm:spPr/>
      <dgm:t>
        <a:bodyPr/>
        <a:lstStyle/>
        <a:p>
          <a:r>
            <a:rPr lang="es-CL" b="1" dirty="0"/>
            <a:t>Proceso Interactivo</a:t>
          </a:r>
        </a:p>
      </dgm:t>
    </dgm:pt>
    <dgm:pt modelId="{A4E51431-1D9F-4794-B6A4-19E6988384D7}" type="parTrans" cxnId="{9435F34E-2597-401D-8C88-B410298B05C5}">
      <dgm:prSet/>
      <dgm:spPr/>
      <dgm:t>
        <a:bodyPr/>
        <a:lstStyle/>
        <a:p>
          <a:endParaRPr lang="es-CL" b="1">
            <a:solidFill>
              <a:schemeClr val="bg1"/>
            </a:solidFill>
          </a:endParaRPr>
        </a:p>
      </dgm:t>
    </dgm:pt>
    <dgm:pt modelId="{5925B397-6099-44AB-8D40-6E797E2D1EB8}" type="sibTrans" cxnId="{9435F34E-2597-401D-8C88-B410298B05C5}">
      <dgm:prSet/>
      <dgm:spPr/>
      <dgm:t>
        <a:bodyPr/>
        <a:lstStyle/>
        <a:p>
          <a:endParaRPr lang="es-CL" b="1">
            <a:solidFill>
              <a:schemeClr val="bg1"/>
            </a:solidFill>
          </a:endParaRPr>
        </a:p>
      </dgm:t>
    </dgm:pt>
    <dgm:pt modelId="{3DD33A22-F578-4FBB-8E24-DB3F39A43EA6}">
      <dgm:prSet phldrT="[Texto]"/>
      <dgm:spPr/>
      <dgm:t>
        <a:bodyPr/>
        <a:lstStyle/>
        <a:p>
          <a:r>
            <a:rPr lang="es-CL" b="1" dirty="0"/>
            <a:t>Para explorar</a:t>
          </a:r>
        </a:p>
      </dgm:t>
    </dgm:pt>
    <dgm:pt modelId="{287EB450-2F85-4534-892D-1BE997117E76}" type="parTrans" cxnId="{0B5955F7-6444-4201-B67D-764963E8D197}">
      <dgm:prSet/>
      <dgm:spPr/>
      <dgm:t>
        <a:bodyPr/>
        <a:lstStyle/>
        <a:p>
          <a:endParaRPr lang="es-CL" b="1">
            <a:solidFill>
              <a:schemeClr val="bg1"/>
            </a:solidFill>
          </a:endParaRPr>
        </a:p>
      </dgm:t>
    </dgm:pt>
    <dgm:pt modelId="{0A416EF7-3A7F-4D76-A02D-BB74911B9AB9}" type="sibTrans" cxnId="{0B5955F7-6444-4201-B67D-764963E8D197}">
      <dgm:prSet/>
      <dgm:spPr/>
      <dgm:t>
        <a:bodyPr/>
        <a:lstStyle/>
        <a:p>
          <a:endParaRPr lang="es-CL" b="1">
            <a:solidFill>
              <a:schemeClr val="bg1"/>
            </a:solidFill>
          </a:endParaRPr>
        </a:p>
      </dgm:t>
    </dgm:pt>
    <dgm:pt modelId="{3D956CE0-279D-4E7A-AA45-A02D68CDB44A}">
      <dgm:prSet phldrT="[Texto]"/>
      <dgm:spPr/>
      <dgm:t>
        <a:bodyPr/>
        <a:lstStyle/>
        <a:p>
          <a:r>
            <a:rPr lang="es-CL" b="1" dirty="0"/>
            <a:t>Para analizar</a:t>
          </a:r>
        </a:p>
      </dgm:t>
    </dgm:pt>
    <dgm:pt modelId="{5A76C184-BC2F-4C15-B4D0-028A55947C0C}" type="parTrans" cxnId="{D02B020E-05A6-4FD6-AF98-0CC910AE930A}">
      <dgm:prSet/>
      <dgm:spPr/>
      <dgm:t>
        <a:bodyPr/>
        <a:lstStyle/>
        <a:p>
          <a:endParaRPr lang="es-CL" b="1">
            <a:solidFill>
              <a:schemeClr val="bg1"/>
            </a:solidFill>
          </a:endParaRPr>
        </a:p>
      </dgm:t>
    </dgm:pt>
    <dgm:pt modelId="{DCE689F1-B2D7-4086-8813-F49EFE94C445}" type="sibTrans" cxnId="{D02B020E-05A6-4FD6-AF98-0CC910AE930A}">
      <dgm:prSet/>
      <dgm:spPr/>
      <dgm:t>
        <a:bodyPr/>
        <a:lstStyle/>
        <a:p>
          <a:endParaRPr lang="es-CL" b="1">
            <a:solidFill>
              <a:schemeClr val="bg1"/>
            </a:solidFill>
          </a:endParaRPr>
        </a:p>
      </dgm:t>
    </dgm:pt>
    <dgm:pt modelId="{D4BD40DA-9572-4FF0-9D42-A16A06F35EB6}">
      <dgm:prSet phldrT="[Texto]"/>
      <dgm:spPr/>
      <dgm:t>
        <a:bodyPr/>
        <a:lstStyle/>
        <a:p>
          <a:r>
            <a:rPr lang="es-CL" b="1" dirty="0"/>
            <a:t>Información Estructurada</a:t>
          </a:r>
        </a:p>
      </dgm:t>
    </dgm:pt>
    <dgm:pt modelId="{B36478A9-6D15-4B4B-B51A-807FC7E55A23}" type="parTrans" cxnId="{4C1C2843-9B95-4BF9-97E1-4E1E5FBD2AB2}">
      <dgm:prSet/>
      <dgm:spPr/>
      <dgm:t>
        <a:bodyPr/>
        <a:lstStyle/>
        <a:p>
          <a:endParaRPr lang="es-CL" b="1">
            <a:solidFill>
              <a:schemeClr val="bg1"/>
            </a:solidFill>
          </a:endParaRPr>
        </a:p>
      </dgm:t>
    </dgm:pt>
    <dgm:pt modelId="{479F5AF7-AEFE-4D0E-98AE-2DA046DB0083}" type="sibTrans" cxnId="{4C1C2843-9B95-4BF9-97E1-4E1E5FBD2AB2}">
      <dgm:prSet/>
      <dgm:spPr/>
      <dgm:t>
        <a:bodyPr/>
        <a:lstStyle/>
        <a:p>
          <a:endParaRPr lang="es-CL" b="1">
            <a:solidFill>
              <a:schemeClr val="bg1"/>
            </a:solidFill>
          </a:endParaRPr>
        </a:p>
      </dgm:t>
    </dgm:pt>
    <dgm:pt modelId="{B1F5A225-71F5-492F-8D18-D5E52CA71E1E}">
      <dgm:prSet/>
      <dgm:spPr/>
      <dgm:t>
        <a:bodyPr/>
        <a:lstStyle/>
        <a:p>
          <a:r>
            <a:rPr lang="es-CL" b="1" dirty="0"/>
            <a:t>Área de Análisis</a:t>
          </a:r>
        </a:p>
      </dgm:t>
    </dgm:pt>
    <dgm:pt modelId="{7610CDCD-0DF8-4DF0-B332-AF2E916ED9B3}" type="parTrans" cxnId="{CB0C2052-32D3-4932-95C9-D90D14B57435}">
      <dgm:prSet/>
      <dgm:spPr/>
      <dgm:t>
        <a:bodyPr/>
        <a:lstStyle/>
        <a:p>
          <a:endParaRPr lang="es-CL" b="1">
            <a:solidFill>
              <a:schemeClr val="bg1"/>
            </a:solidFill>
          </a:endParaRPr>
        </a:p>
      </dgm:t>
    </dgm:pt>
    <dgm:pt modelId="{53609618-7495-4A12-8305-071985306E8A}" type="sibTrans" cxnId="{CB0C2052-32D3-4932-95C9-D90D14B57435}">
      <dgm:prSet/>
      <dgm:spPr/>
      <dgm:t>
        <a:bodyPr/>
        <a:lstStyle/>
        <a:p>
          <a:endParaRPr lang="es-CL" b="1">
            <a:solidFill>
              <a:schemeClr val="bg1"/>
            </a:solidFill>
          </a:endParaRPr>
        </a:p>
      </dgm:t>
    </dgm:pt>
    <dgm:pt modelId="{BB82CC05-4CF7-42F3-9AD3-F0FBBCAEF832}">
      <dgm:prSet/>
      <dgm:spPr/>
      <dgm:t>
        <a:bodyPr/>
        <a:lstStyle/>
        <a:p>
          <a:r>
            <a:rPr lang="es-CL" b="1" dirty="0"/>
            <a:t>Comunicar resultados y efectuar cambios</a:t>
          </a:r>
        </a:p>
      </dgm:t>
    </dgm:pt>
    <dgm:pt modelId="{0BF92FCE-D08F-4A2B-AAA1-1F4B5295240C}" type="parTrans" cxnId="{3050C644-768E-4D7C-B9A9-014CC88E0F64}">
      <dgm:prSet/>
      <dgm:spPr/>
      <dgm:t>
        <a:bodyPr/>
        <a:lstStyle/>
        <a:p>
          <a:endParaRPr lang="es-CL" b="1">
            <a:solidFill>
              <a:schemeClr val="bg1"/>
            </a:solidFill>
          </a:endParaRPr>
        </a:p>
      </dgm:t>
    </dgm:pt>
    <dgm:pt modelId="{7180F613-B0D9-4EA9-A349-6A8C9DE89DC7}" type="sibTrans" cxnId="{3050C644-768E-4D7C-B9A9-014CC88E0F64}">
      <dgm:prSet/>
      <dgm:spPr/>
      <dgm:t>
        <a:bodyPr/>
        <a:lstStyle/>
        <a:p>
          <a:endParaRPr lang="es-CL" b="1">
            <a:solidFill>
              <a:schemeClr val="bg1"/>
            </a:solidFill>
          </a:endParaRPr>
        </a:p>
      </dgm:t>
    </dgm:pt>
    <dgm:pt modelId="{930904EE-74CA-4521-BABD-948835A30932}" type="pres">
      <dgm:prSet presAssocID="{E94A7B48-59B1-4A9D-AEA5-F1DC4429E799}" presName="composite" presStyleCnt="0">
        <dgm:presLayoutVars>
          <dgm:chMax val="1"/>
          <dgm:dir/>
          <dgm:resizeHandles val="exact"/>
        </dgm:presLayoutVars>
      </dgm:prSet>
      <dgm:spPr/>
    </dgm:pt>
    <dgm:pt modelId="{68D90323-21BB-46AF-87A5-4D3703BEC098}" type="pres">
      <dgm:prSet presAssocID="{E94A7B48-59B1-4A9D-AEA5-F1DC4429E799}" presName="radial" presStyleCnt="0">
        <dgm:presLayoutVars>
          <dgm:animLvl val="ctr"/>
        </dgm:presLayoutVars>
      </dgm:prSet>
      <dgm:spPr/>
    </dgm:pt>
    <dgm:pt modelId="{049E20E2-75C8-4F2E-BE58-25F07AB971DE}" type="pres">
      <dgm:prSet presAssocID="{F350CC13-E7C5-4B90-B9DF-441A187C2E7E}" presName="centerShape" presStyleLbl="vennNode1" presStyleIdx="0" presStyleCnt="7" custScaleX="92645" custScaleY="85133"/>
      <dgm:spPr/>
    </dgm:pt>
    <dgm:pt modelId="{03219E71-5A7E-4895-82AB-6979241382F0}" type="pres">
      <dgm:prSet presAssocID="{5B16AB18-5F1A-482C-85E0-33F5EFBF9470}" presName="node" presStyleLbl="vennNode1" presStyleIdx="1" presStyleCnt="7">
        <dgm:presLayoutVars>
          <dgm:bulletEnabled val="1"/>
        </dgm:presLayoutVars>
      </dgm:prSet>
      <dgm:spPr/>
    </dgm:pt>
    <dgm:pt modelId="{DA596723-E4E4-49F6-9BAF-7AF68B2805F9}" type="pres">
      <dgm:prSet presAssocID="{3DD33A22-F578-4FBB-8E24-DB3F39A43EA6}" presName="node" presStyleLbl="vennNode1" presStyleIdx="2" presStyleCnt="7">
        <dgm:presLayoutVars>
          <dgm:bulletEnabled val="1"/>
        </dgm:presLayoutVars>
      </dgm:prSet>
      <dgm:spPr/>
    </dgm:pt>
    <dgm:pt modelId="{1A51329E-FE5F-442E-A35C-7FDE18081670}" type="pres">
      <dgm:prSet presAssocID="{3D956CE0-279D-4E7A-AA45-A02D68CDB44A}" presName="node" presStyleLbl="vennNode1" presStyleIdx="3" presStyleCnt="7">
        <dgm:presLayoutVars>
          <dgm:bulletEnabled val="1"/>
        </dgm:presLayoutVars>
      </dgm:prSet>
      <dgm:spPr/>
    </dgm:pt>
    <dgm:pt modelId="{6ECB50F7-79A7-402A-BF4B-610CE9019D93}" type="pres">
      <dgm:prSet presAssocID="{D4BD40DA-9572-4FF0-9D42-A16A06F35EB6}" presName="node" presStyleLbl="vennNode1" presStyleIdx="4" presStyleCnt="7">
        <dgm:presLayoutVars>
          <dgm:bulletEnabled val="1"/>
        </dgm:presLayoutVars>
      </dgm:prSet>
      <dgm:spPr/>
    </dgm:pt>
    <dgm:pt modelId="{BBC7625B-C33B-47E6-97FD-EE1590956ECB}" type="pres">
      <dgm:prSet presAssocID="{B1F5A225-71F5-492F-8D18-D5E52CA71E1E}" presName="node" presStyleLbl="vennNode1" presStyleIdx="5" presStyleCnt="7">
        <dgm:presLayoutVars>
          <dgm:bulletEnabled val="1"/>
        </dgm:presLayoutVars>
      </dgm:prSet>
      <dgm:spPr/>
    </dgm:pt>
    <dgm:pt modelId="{5BF5C3E5-0A26-44BD-8B49-C0F9265970D8}" type="pres">
      <dgm:prSet presAssocID="{BB82CC05-4CF7-42F3-9AD3-F0FBBCAEF832}" presName="node" presStyleLbl="vennNode1" presStyleIdx="6" presStyleCnt="7">
        <dgm:presLayoutVars>
          <dgm:bulletEnabled val="1"/>
        </dgm:presLayoutVars>
      </dgm:prSet>
      <dgm:spPr/>
    </dgm:pt>
  </dgm:ptLst>
  <dgm:cxnLst>
    <dgm:cxn modelId="{D02B020E-05A6-4FD6-AF98-0CC910AE930A}" srcId="{F350CC13-E7C5-4B90-B9DF-441A187C2E7E}" destId="{3D956CE0-279D-4E7A-AA45-A02D68CDB44A}" srcOrd="2" destOrd="0" parTransId="{5A76C184-BC2F-4C15-B4D0-028A55947C0C}" sibTransId="{DCE689F1-B2D7-4086-8813-F49EFE94C445}"/>
    <dgm:cxn modelId="{1DE10729-7110-4CFB-8C1D-68B1F4A8C908}" type="presOf" srcId="{3DD33A22-F578-4FBB-8E24-DB3F39A43EA6}" destId="{DA596723-E4E4-49F6-9BAF-7AF68B2805F9}" srcOrd="0" destOrd="0" presId="urn:microsoft.com/office/officeart/2005/8/layout/radial3"/>
    <dgm:cxn modelId="{4C1C2843-9B95-4BF9-97E1-4E1E5FBD2AB2}" srcId="{F350CC13-E7C5-4B90-B9DF-441A187C2E7E}" destId="{D4BD40DA-9572-4FF0-9D42-A16A06F35EB6}" srcOrd="3" destOrd="0" parTransId="{B36478A9-6D15-4B4B-B51A-807FC7E55A23}" sibTransId="{479F5AF7-AEFE-4D0E-98AE-2DA046DB0083}"/>
    <dgm:cxn modelId="{3050C644-768E-4D7C-B9A9-014CC88E0F64}" srcId="{F350CC13-E7C5-4B90-B9DF-441A187C2E7E}" destId="{BB82CC05-4CF7-42F3-9AD3-F0FBBCAEF832}" srcOrd="5" destOrd="0" parTransId="{0BF92FCE-D08F-4A2B-AAA1-1F4B5295240C}" sibTransId="{7180F613-B0D9-4EA9-A349-6A8C9DE89DC7}"/>
    <dgm:cxn modelId="{D338D94D-1B6A-4E8A-8186-70BB66EE1435}" type="presOf" srcId="{F350CC13-E7C5-4B90-B9DF-441A187C2E7E}" destId="{049E20E2-75C8-4F2E-BE58-25F07AB971DE}" srcOrd="0" destOrd="0" presId="urn:microsoft.com/office/officeart/2005/8/layout/radial3"/>
    <dgm:cxn modelId="{9435F34E-2597-401D-8C88-B410298B05C5}" srcId="{F350CC13-E7C5-4B90-B9DF-441A187C2E7E}" destId="{5B16AB18-5F1A-482C-85E0-33F5EFBF9470}" srcOrd="0" destOrd="0" parTransId="{A4E51431-1D9F-4794-B6A4-19E6988384D7}" sibTransId="{5925B397-6099-44AB-8D40-6E797E2D1EB8}"/>
    <dgm:cxn modelId="{CB0C2052-32D3-4932-95C9-D90D14B57435}" srcId="{F350CC13-E7C5-4B90-B9DF-441A187C2E7E}" destId="{B1F5A225-71F5-492F-8D18-D5E52CA71E1E}" srcOrd="4" destOrd="0" parTransId="{7610CDCD-0DF8-4DF0-B332-AF2E916ED9B3}" sibTransId="{53609618-7495-4A12-8305-071985306E8A}"/>
    <dgm:cxn modelId="{A7F51456-0326-467D-948A-FBFA262715F2}" type="presOf" srcId="{BB82CC05-4CF7-42F3-9AD3-F0FBBCAEF832}" destId="{5BF5C3E5-0A26-44BD-8B49-C0F9265970D8}" srcOrd="0" destOrd="0" presId="urn:microsoft.com/office/officeart/2005/8/layout/radial3"/>
    <dgm:cxn modelId="{F5E0167F-CAFF-4A02-AB32-3C96DE8FB7D7}" type="presOf" srcId="{D4BD40DA-9572-4FF0-9D42-A16A06F35EB6}" destId="{6ECB50F7-79A7-402A-BF4B-610CE9019D93}" srcOrd="0" destOrd="0" presId="urn:microsoft.com/office/officeart/2005/8/layout/radial3"/>
    <dgm:cxn modelId="{332DD097-E125-4BCC-9466-44F7F8B88362}" type="presOf" srcId="{E94A7B48-59B1-4A9D-AEA5-F1DC4429E799}" destId="{930904EE-74CA-4521-BABD-948835A30932}" srcOrd="0" destOrd="0" presId="urn:microsoft.com/office/officeart/2005/8/layout/radial3"/>
    <dgm:cxn modelId="{6A0E74B7-8BF1-4F0B-8F10-A9B573FDBE64}" type="presOf" srcId="{5B16AB18-5F1A-482C-85E0-33F5EFBF9470}" destId="{03219E71-5A7E-4895-82AB-6979241382F0}" srcOrd="0" destOrd="0" presId="urn:microsoft.com/office/officeart/2005/8/layout/radial3"/>
    <dgm:cxn modelId="{A48844B9-825C-4A6E-89B7-B05925BD9900}" type="presOf" srcId="{B1F5A225-71F5-492F-8D18-D5E52CA71E1E}" destId="{BBC7625B-C33B-47E6-97FD-EE1590956ECB}" srcOrd="0" destOrd="0" presId="urn:microsoft.com/office/officeart/2005/8/layout/radial3"/>
    <dgm:cxn modelId="{81943BDF-61C3-4259-9663-B4EB4601B780}" type="presOf" srcId="{3D956CE0-279D-4E7A-AA45-A02D68CDB44A}" destId="{1A51329E-FE5F-442E-A35C-7FDE18081670}" srcOrd="0" destOrd="0" presId="urn:microsoft.com/office/officeart/2005/8/layout/radial3"/>
    <dgm:cxn modelId="{014953E9-ED5E-4DF4-9576-22E93D7E0D27}" srcId="{E94A7B48-59B1-4A9D-AEA5-F1DC4429E799}" destId="{F350CC13-E7C5-4B90-B9DF-441A187C2E7E}" srcOrd="0" destOrd="0" parTransId="{F3BFD37B-2EA1-49C8-B466-73E44E8D81B9}" sibTransId="{EA421451-8096-4EDC-8676-64D36E130A89}"/>
    <dgm:cxn modelId="{0B5955F7-6444-4201-B67D-764963E8D197}" srcId="{F350CC13-E7C5-4B90-B9DF-441A187C2E7E}" destId="{3DD33A22-F578-4FBB-8E24-DB3F39A43EA6}" srcOrd="1" destOrd="0" parTransId="{287EB450-2F85-4534-892D-1BE997117E76}" sibTransId="{0A416EF7-3A7F-4D76-A02D-BB74911B9AB9}"/>
    <dgm:cxn modelId="{435002AE-8200-4FDE-ABA3-4E47FF38EFF3}" type="presParOf" srcId="{930904EE-74CA-4521-BABD-948835A30932}" destId="{68D90323-21BB-46AF-87A5-4D3703BEC098}" srcOrd="0" destOrd="0" presId="urn:microsoft.com/office/officeart/2005/8/layout/radial3"/>
    <dgm:cxn modelId="{B69072C2-FD94-4B78-8666-C99F9922083D}" type="presParOf" srcId="{68D90323-21BB-46AF-87A5-4D3703BEC098}" destId="{049E20E2-75C8-4F2E-BE58-25F07AB971DE}" srcOrd="0" destOrd="0" presId="urn:microsoft.com/office/officeart/2005/8/layout/radial3"/>
    <dgm:cxn modelId="{0C05DC3D-089A-45A1-B327-C96DFB7509DB}" type="presParOf" srcId="{68D90323-21BB-46AF-87A5-4D3703BEC098}" destId="{03219E71-5A7E-4895-82AB-6979241382F0}" srcOrd="1" destOrd="0" presId="urn:microsoft.com/office/officeart/2005/8/layout/radial3"/>
    <dgm:cxn modelId="{4D60C25F-693A-4C53-8536-46D7CA0FC5BF}" type="presParOf" srcId="{68D90323-21BB-46AF-87A5-4D3703BEC098}" destId="{DA596723-E4E4-49F6-9BAF-7AF68B2805F9}" srcOrd="2" destOrd="0" presId="urn:microsoft.com/office/officeart/2005/8/layout/radial3"/>
    <dgm:cxn modelId="{305DC308-0700-4A86-8848-FC9C355D9C3C}" type="presParOf" srcId="{68D90323-21BB-46AF-87A5-4D3703BEC098}" destId="{1A51329E-FE5F-442E-A35C-7FDE18081670}" srcOrd="3" destOrd="0" presId="urn:microsoft.com/office/officeart/2005/8/layout/radial3"/>
    <dgm:cxn modelId="{649D8AB4-A3E6-4327-9A8D-40CA8706254A}" type="presParOf" srcId="{68D90323-21BB-46AF-87A5-4D3703BEC098}" destId="{6ECB50F7-79A7-402A-BF4B-610CE9019D93}" srcOrd="4" destOrd="0" presId="urn:microsoft.com/office/officeart/2005/8/layout/radial3"/>
    <dgm:cxn modelId="{301AB5E4-FAC7-404D-958B-4FDF9AA5A4BC}" type="presParOf" srcId="{68D90323-21BB-46AF-87A5-4D3703BEC098}" destId="{BBC7625B-C33B-47E6-97FD-EE1590956ECB}" srcOrd="5" destOrd="0" presId="urn:microsoft.com/office/officeart/2005/8/layout/radial3"/>
    <dgm:cxn modelId="{AF3385EB-79A7-4A4E-9159-387F8422F3CF}" type="presParOf" srcId="{68D90323-21BB-46AF-87A5-4D3703BEC098}" destId="{5BF5C3E5-0A26-44BD-8B49-C0F9265970D8}"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D0FB0-9306-4AB2-AEA9-88D3D2F9F0A3}" type="doc">
      <dgm:prSet loTypeId="urn:microsoft.com/office/officeart/2005/8/layout/default" loCatId="list" qsTypeId="urn:microsoft.com/office/officeart/2005/8/quickstyle/simple1" qsCatId="simple" csTypeId="urn:microsoft.com/office/officeart/2005/8/colors/colorful1#3" csCatId="colorful" phldr="1"/>
      <dgm:spPr/>
      <dgm:t>
        <a:bodyPr/>
        <a:lstStyle/>
        <a:p>
          <a:endParaRPr lang="es-CL"/>
        </a:p>
      </dgm:t>
    </dgm:pt>
    <dgm:pt modelId="{62604543-456F-4A47-B50F-4951B7741DAA}">
      <dgm:prSet phldrT="[Texto]"/>
      <dgm:spPr/>
      <dgm:t>
        <a:bodyPr/>
        <a:lstStyle/>
        <a:p>
          <a:r>
            <a:rPr lang="es-CL" b="1" i="0" dirty="0"/>
            <a:t>Generar conciencia sobre la importancia del Business </a:t>
          </a:r>
          <a:r>
            <a:rPr lang="es-CL" b="1" i="0" dirty="0" err="1"/>
            <a:t>Intelligence</a:t>
          </a:r>
          <a:endParaRPr lang="es-CL" dirty="0"/>
        </a:p>
      </dgm:t>
    </dgm:pt>
    <dgm:pt modelId="{3CEFCE2A-4A92-47A7-8CF7-4E067E467A58}" type="parTrans" cxnId="{1741B666-60A4-4CE4-AE67-AD8ACFD440E0}">
      <dgm:prSet/>
      <dgm:spPr/>
      <dgm:t>
        <a:bodyPr/>
        <a:lstStyle/>
        <a:p>
          <a:endParaRPr lang="es-CL"/>
        </a:p>
      </dgm:t>
    </dgm:pt>
    <dgm:pt modelId="{3CF30402-59CD-4E5D-A913-6A8BEAF26B5A}" type="sibTrans" cxnId="{1741B666-60A4-4CE4-AE67-AD8ACFD440E0}">
      <dgm:prSet/>
      <dgm:spPr/>
      <dgm:t>
        <a:bodyPr/>
        <a:lstStyle/>
        <a:p>
          <a:endParaRPr lang="es-CL"/>
        </a:p>
      </dgm:t>
    </dgm:pt>
    <dgm:pt modelId="{6EA7BDE1-65F9-4D26-9311-F81D91A8CC0F}">
      <dgm:prSet phldrT="[Texto]"/>
      <dgm:spPr/>
      <dgm:t>
        <a:bodyPr/>
        <a:lstStyle/>
        <a:p>
          <a:r>
            <a:rPr lang="es-CL" b="1" i="0" dirty="0"/>
            <a:t>Conocer su punto de partida</a:t>
          </a:r>
          <a:endParaRPr lang="es-CL" dirty="0"/>
        </a:p>
      </dgm:t>
    </dgm:pt>
    <dgm:pt modelId="{B1AADEFF-99A1-4D8A-A905-75EAA6D408AF}" type="parTrans" cxnId="{50559465-E381-4391-8CBD-37C0A4A2F6E4}">
      <dgm:prSet/>
      <dgm:spPr/>
      <dgm:t>
        <a:bodyPr/>
        <a:lstStyle/>
        <a:p>
          <a:endParaRPr lang="es-CL"/>
        </a:p>
      </dgm:t>
    </dgm:pt>
    <dgm:pt modelId="{37FD6DD4-11CD-47EA-BF44-9506766090C7}" type="sibTrans" cxnId="{50559465-E381-4391-8CBD-37C0A4A2F6E4}">
      <dgm:prSet/>
      <dgm:spPr/>
      <dgm:t>
        <a:bodyPr/>
        <a:lstStyle/>
        <a:p>
          <a:endParaRPr lang="es-CL"/>
        </a:p>
      </dgm:t>
    </dgm:pt>
    <dgm:pt modelId="{5438DBA5-8442-4576-8D61-3D48E8530B4F}">
      <dgm:prSet phldrT="[Texto]"/>
      <dgm:spPr/>
      <dgm:t>
        <a:bodyPr/>
        <a:lstStyle/>
        <a:p>
          <a:r>
            <a:rPr lang="es-CL" b="1" i="0" dirty="0"/>
            <a:t>Definir una visión y alinear a su equipo de gerentes de alto nivel</a:t>
          </a:r>
          <a:endParaRPr lang="es-CL" dirty="0"/>
        </a:p>
      </dgm:t>
    </dgm:pt>
    <dgm:pt modelId="{B3CF3E92-A7F9-4BD7-BFE6-6C96B12FB66B}" type="parTrans" cxnId="{9B562A14-4556-4A4C-94B5-72DE41B6D71B}">
      <dgm:prSet/>
      <dgm:spPr/>
      <dgm:t>
        <a:bodyPr/>
        <a:lstStyle/>
        <a:p>
          <a:endParaRPr lang="es-CL"/>
        </a:p>
      </dgm:t>
    </dgm:pt>
    <dgm:pt modelId="{F5C3ABAD-7A7E-491C-AB3C-BAAEA8230280}" type="sibTrans" cxnId="{9B562A14-4556-4A4C-94B5-72DE41B6D71B}">
      <dgm:prSet/>
      <dgm:spPr/>
      <dgm:t>
        <a:bodyPr/>
        <a:lstStyle/>
        <a:p>
          <a:endParaRPr lang="es-CL"/>
        </a:p>
      </dgm:t>
    </dgm:pt>
    <dgm:pt modelId="{1FD3D1AA-A383-4219-8F0D-130FC68133E0}">
      <dgm:prSet phldrT="[Texto]"/>
      <dgm:spPr/>
      <dgm:t>
        <a:bodyPr/>
        <a:lstStyle/>
        <a:p>
          <a:r>
            <a:rPr lang="es-CL" b="1" i="0" dirty="0"/>
            <a:t>Dar visión a ejecución</a:t>
          </a:r>
          <a:endParaRPr lang="es-CL" dirty="0"/>
        </a:p>
      </dgm:t>
    </dgm:pt>
    <dgm:pt modelId="{C79FD09F-CFB4-45AD-84A3-37BF25C1957A}" type="parTrans" cxnId="{690CD5EA-E03D-4888-99B5-9A3F28F0B079}">
      <dgm:prSet/>
      <dgm:spPr/>
      <dgm:t>
        <a:bodyPr/>
        <a:lstStyle/>
        <a:p>
          <a:endParaRPr lang="es-CL"/>
        </a:p>
      </dgm:t>
    </dgm:pt>
    <dgm:pt modelId="{E487955F-93DB-4848-A57F-F1A3CA5E6DE8}" type="sibTrans" cxnId="{690CD5EA-E03D-4888-99B5-9A3F28F0B079}">
      <dgm:prSet/>
      <dgm:spPr/>
      <dgm:t>
        <a:bodyPr/>
        <a:lstStyle/>
        <a:p>
          <a:endParaRPr lang="es-CL"/>
        </a:p>
      </dgm:t>
    </dgm:pt>
    <dgm:pt modelId="{AD171991-C67A-4307-AE8E-F3D96FA7ABB6}">
      <dgm:prSet phldrT="[Texto]"/>
      <dgm:spPr/>
      <dgm:t>
        <a:bodyPr/>
        <a:lstStyle/>
        <a:p>
          <a:r>
            <a:rPr lang="es-CL" b="1" i="0" dirty="0"/>
            <a:t>Comunicar la importancia y beneficios de las iniciativas</a:t>
          </a:r>
          <a:endParaRPr lang="es-CL" dirty="0"/>
        </a:p>
      </dgm:t>
    </dgm:pt>
    <dgm:pt modelId="{E90DFEAA-0858-4855-A50D-B104A5CB5AFE}" type="parTrans" cxnId="{79BAF490-6687-43ED-B382-36B049DF5096}">
      <dgm:prSet/>
      <dgm:spPr/>
      <dgm:t>
        <a:bodyPr/>
        <a:lstStyle/>
        <a:p>
          <a:endParaRPr lang="es-CL"/>
        </a:p>
      </dgm:t>
    </dgm:pt>
    <dgm:pt modelId="{0CDA616D-CA58-4AA1-906B-FE1E242FE10C}" type="sibTrans" cxnId="{79BAF490-6687-43ED-B382-36B049DF5096}">
      <dgm:prSet/>
      <dgm:spPr/>
      <dgm:t>
        <a:bodyPr/>
        <a:lstStyle/>
        <a:p>
          <a:endParaRPr lang="es-CL"/>
        </a:p>
      </dgm:t>
    </dgm:pt>
    <dgm:pt modelId="{67349A05-7386-4721-8734-ED1FD98CEEE0}">
      <dgm:prSet/>
      <dgm:spPr/>
      <dgm:t>
        <a:bodyPr/>
        <a:lstStyle/>
        <a:p>
          <a:r>
            <a:rPr lang="es-CL" b="1" i="0" dirty="0"/>
            <a:t>Ganar el respeto y el derecho a exigir resultados</a:t>
          </a:r>
          <a:endParaRPr lang="es-CL" dirty="0"/>
        </a:p>
      </dgm:t>
    </dgm:pt>
    <dgm:pt modelId="{FE281615-85EE-4CE5-81A1-5B42D0FCF72D}" type="parTrans" cxnId="{B092EAEB-C11D-4AC7-B925-F4B56BECC63B}">
      <dgm:prSet/>
      <dgm:spPr/>
      <dgm:t>
        <a:bodyPr/>
        <a:lstStyle/>
        <a:p>
          <a:endParaRPr lang="es-CL"/>
        </a:p>
      </dgm:t>
    </dgm:pt>
    <dgm:pt modelId="{51FB5650-D530-438B-9485-9830E100769E}" type="sibTrans" cxnId="{B092EAEB-C11D-4AC7-B925-F4B56BECC63B}">
      <dgm:prSet/>
      <dgm:spPr/>
      <dgm:t>
        <a:bodyPr/>
        <a:lstStyle/>
        <a:p>
          <a:endParaRPr lang="es-CL"/>
        </a:p>
      </dgm:t>
    </dgm:pt>
    <dgm:pt modelId="{61ED2A3B-B23B-4F87-BCAC-E7DD681FDD3F}">
      <dgm:prSet/>
      <dgm:spPr/>
      <dgm:t>
        <a:bodyPr/>
        <a:lstStyle/>
        <a:p>
          <a:r>
            <a:rPr lang="es-CL" b="1" i="0" dirty="0"/>
            <a:t>Definir comportamientos y cultura</a:t>
          </a:r>
          <a:endParaRPr lang="es-CL" dirty="0"/>
        </a:p>
      </dgm:t>
    </dgm:pt>
    <dgm:pt modelId="{E1BAFAA1-CB11-4A18-8FC2-AD174D5942B0}" type="parTrans" cxnId="{1E5E2778-9E7D-4256-ABFF-202271FC90FF}">
      <dgm:prSet/>
      <dgm:spPr/>
      <dgm:t>
        <a:bodyPr/>
        <a:lstStyle/>
        <a:p>
          <a:endParaRPr lang="es-CL"/>
        </a:p>
      </dgm:t>
    </dgm:pt>
    <dgm:pt modelId="{A72E4FB1-1D67-4639-BC1D-3CB017951074}" type="sibTrans" cxnId="{1E5E2778-9E7D-4256-ABFF-202271FC90FF}">
      <dgm:prSet/>
      <dgm:spPr/>
      <dgm:t>
        <a:bodyPr/>
        <a:lstStyle/>
        <a:p>
          <a:endParaRPr lang="es-CL"/>
        </a:p>
      </dgm:t>
    </dgm:pt>
    <dgm:pt modelId="{98359D80-5029-4E30-B508-A818DDD8D782}">
      <dgm:prSet/>
      <dgm:spPr/>
      <dgm:t>
        <a:bodyPr/>
        <a:lstStyle/>
        <a:p>
          <a:r>
            <a:rPr lang="es-CL" b="1" i="0" dirty="0"/>
            <a:t>Desarrollar las habilidades esenciales</a:t>
          </a:r>
          <a:endParaRPr lang="es-CL" dirty="0"/>
        </a:p>
      </dgm:t>
    </dgm:pt>
    <dgm:pt modelId="{98007AE0-C269-4058-8FBF-807D2650B3BC}" type="parTrans" cxnId="{ADB35BA8-C23D-4362-8087-983C928581C4}">
      <dgm:prSet/>
      <dgm:spPr/>
      <dgm:t>
        <a:bodyPr/>
        <a:lstStyle/>
        <a:p>
          <a:endParaRPr lang="es-CL"/>
        </a:p>
      </dgm:t>
    </dgm:pt>
    <dgm:pt modelId="{DA9E9D1F-9B7E-421F-B515-A55E284FC61E}" type="sibTrans" cxnId="{ADB35BA8-C23D-4362-8087-983C928581C4}">
      <dgm:prSet/>
      <dgm:spPr/>
      <dgm:t>
        <a:bodyPr/>
        <a:lstStyle/>
        <a:p>
          <a:endParaRPr lang="es-CL"/>
        </a:p>
      </dgm:t>
    </dgm:pt>
    <dgm:pt modelId="{79387605-88AA-4155-980F-96A24B6B58F9}">
      <dgm:prSet/>
      <dgm:spPr/>
      <dgm:t>
        <a:bodyPr/>
        <a:lstStyle/>
        <a:p>
          <a:r>
            <a:rPr lang="es-CL" b="1" i="0" dirty="0"/>
            <a:t>Alinear incentivos y recompensas</a:t>
          </a:r>
          <a:endParaRPr lang="es-CL" dirty="0"/>
        </a:p>
      </dgm:t>
    </dgm:pt>
    <dgm:pt modelId="{381ACF5A-62C5-4CA8-B7DB-22746921D55B}" type="parTrans" cxnId="{1F053CCC-D140-44C5-B36E-5B4FE8A73502}">
      <dgm:prSet/>
      <dgm:spPr/>
      <dgm:t>
        <a:bodyPr/>
        <a:lstStyle/>
        <a:p>
          <a:endParaRPr lang="es-CL"/>
        </a:p>
      </dgm:t>
    </dgm:pt>
    <dgm:pt modelId="{00DB891C-A758-44B6-B6DE-B76BB4AA7C13}" type="sibTrans" cxnId="{1F053CCC-D140-44C5-B36E-5B4FE8A73502}">
      <dgm:prSet/>
      <dgm:spPr/>
      <dgm:t>
        <a:bodyPr/>
        <a:lstStyle/>
        <a:p>
          <a:endParaRPr lang="es-CL"/>
        </a:p>
      </dgm:t>
    </dgm:pt>
    <dgm:pt modelId="{103DC467-098F-468A-85A5-E00286AD9CB4}">
      <dgm:prSet/>
      <dgm:spPr/>
      <dgm:t>
        <a:bodyPr/>
        <a:lstStyle/>
        <a:p>
          <a:r>
            <a:rPr lang="es-CL" b="1" i="0"/>
            <a:t>Medir </a:t>
          </a:r>
          <a:r>
            <a:rPr lang="es-CL" b="1" i="0" dirty="0"/>
            <a:t>todo </a:t>
          </a:r>
          <a:r>
            <a:rPr lang="es-CL" b="1" i="0"/>
            <a:t>e iterar</a:t>
          </a:r>
          <a:endParaRPr lang="es-CL" dirty="0"/>
        </a:p>
      </dgm:t>
    </dgm:pt>
    <dgm:pt modelId="{98550EAD-D640-432D-A004-24B91A5C75A0}" type="parTrans" cxnId="{3B527BA6-EE68-4B73-B210-316A58A20193}">
      <dgm:prSet/>
      <dgm:spPr/>
      <dgm:t>
        <a:bodyPr/>
        <a:lstStyle/>
        <a:p>
          <a:endParaRPr lang="es-CL"/>
        </a:p>
      </dgm:t>
    </dgm:pt>
    <dgm:pt modelId="{53F255CD-83FC-40F2-B5C1-D2398057F268}" type="sibTrans" cxnId="{3B527BA6-EE68-4B73-B210-316A58A20193}">
      <dgm:prSet/>
      <dgm:spPr/>
      <dgm:t>
        <a:bodyPr/>
        <a:lstStyle/>
        <a:p>
          <a:endParaRPr lang="es-CL"/>
        </a:p>
      </dgm:t>
    </dgm:pt>
    <dgm:pt modelId="{6DB0A198-BF67-455F-9295-38746F40F296}" type="pres">
      <dgm:prSet presAssocID="{B36D0FB0-9306-4AB2-AEA9-88D3D2F9F0A3}" presName="diagram" presStyleCnt="0">
        <dgm:presLayoutVars>
          <dgm:dir/>
          <dgm:resizeHandles val="exact"/>
        </dgm:presLayoutVars>
      </dgm:prSet>
      <dgm:spPr/>
    </dgm:pt>
    <dgm:pt modelId="{4730E93C-CDFC-4CB6-9BB8-61566655EFE0}" type="pres">
      <dgm:prSet presAssocID="{62604543-456F-4A47-B50F-4951B7741DAA}" presName="node" presStyleLbl="node1" presStyleIdx="0" presStyleCnt="10">
        <dgm:presLayoutVars>
          <dgm:bulletEnabled val="1"/>
        </dgm:presLayoutVars>
      </dgm:prSet>
      <dgm:spPr/>
    </dgm:pt>
    <dgm:pt modelId="{19EB98F4-7499-4800-9A54-AC059E02AC6F}" type="pres">
      <dgm:prSet presAssocID="{3CF30402-59CD-4E5D-A913-6A8BEAF26B5A}" presName="sibTrans" presStyleCnt="0"/>
      <dgm:spPr/>
    </dgm:pt>
    <dgm:pt modelId="{3453063C-87E0-49DC-822A-E0A8C5637EDF}" type="pres">
      <dgm:prSet presAssocID="{6EA7BDE1-65F9-4D26-9311-F81D91A8CC0F}" presName="node" presStyleLbl="node1" presStyleIdx="1" presStyleCnt="10">
        <dgm:presLayoutVars>
          <dgm:bulletEnabled val="1"/>
        </dgm:presLayoutVars>
      </dgm:prSet>
      <dgm:spPr/>
    </dgm:pt>
    <dgm:pt modelId="{7D748808-F875-4E35-928B-5CCE7D6A0E36}" type="pres">
      <dgm:prSet presAssocID="{37FD6DD4-11CD-47EA-BF44-9506766090C7}" presName="sibTrans" presStyleCnt="0"/>
      <dgm:spPr/>
    </dgm:pt>
    <dgm:pt modelId="{FB46066B-CBD4-42CD-B8E4-E12059540108}" type="pres">
      <dgm:prSet presAssocID="{5438DBA5-8442-4576-8D61-3D48E8530B4F}" presName="node" presStyleLbl="node1" presStyleIdx="2" presStyleCnt="10">
        <dgm:presLayoutVars>
          <dgm:bulletEnabled val="1"/>
        </dgm:presLayoutVars>
      </dgm:prSet>
      <dgm:spPr/>
    </dgm:pt>
    <dgm:pt modelId="{E5769171-3EE2-41C1-AF84-299DEE2AB31F}" type="pres">
      <dgm:prSet presAssocID="{F5C3ABAD-7A7E-491C-AB3C-BAAEA8230280}" presName="sibTrans" presStyleCnt="0"/>
      <dgm:spPr/>
    </dgm:pt>
    <dgm:pt modelId="{394E2B82-9118-4FA6-A4A5-8E2003470128}" type="pres">
      <dgm:prSet presAssocID="{1FD3D1AA-A383-4219-8F0D-130FC68133E0}" presName="node" presStyleLbl="node1" presStyleIdx="3" presStyleCnt="10">
        <dgm:presLayoutVars>
          <dgm:bulletEnabled val="1"/>
        </dgm:presLayoutVars>
      </dgm:prSet>
      <dgm:spPr/>
    </dgm:pt>
    <dgm:pt modelId="{B985DB88-56CC-4867-B260-21ABAA79E039}" type="pres">
      <dgm:prSet presAssocID="{E487955F-93DB-4848-A57F-F1A3CA5E6DE8}" presName="sibTrans" presStyleCnt="0"/>
      <dgm:spPr/>
    </dgm:pt>
    <dgm:pt modelId="{9393F0B7-E74F-440B-8F0E-C560C8AE9AF7}" type="pres">
      <dgm:prSet presAssocID="{AD171991-C67A-4307-AE8E-F3D96FA7ABB6}" presName="node" presStyleLbl="node1" presStyleIdx="4" presStyleCnt="10">
        <dgm:presLayoutVars>
          <dgm:bulletEnabled val="1"/>
        </dgm:presLayoutVars>
      </dgm:prSet>
      <dgm:spPr/>
    </dgm:pt>
    <dgm:pt modelId="{AB51F017-0B95-49C6-A218-AA6A0FAF1131}" type="pres">
      <dgm:prSet presAssocID="{0CDA616D-CA58-4AA1-906B-FE1E242FE10C}" presName="sibTrans" presStyleCnt="0"/>
      <dgm:spPr/>
    </dgm:pt>
    <dgm:pt modelId="{57A0166F-D6D4-4BB3-B923-F9312EE7492B}" type="pres">
      <dgm:prSet presAssocID="{67349A05-7386-4721-8734-ED1FD98CEEE0}" presName="node" presStyleLbl="node1" presStyleIdx="5" presStyleCnt="10">
        <dgm:presLayoutVars>
          <dgm:bulletEnabled val="1"/>
        </dgm:presLayoutVars>
      </dgm:prSet>
      <dgm:spPr/>
    </dgm:pt>
    <dgm:pt modelId="{17E3B851-8CDA-46C2-844F-13E28D36A878}" type="pres">
      <dgm:prSet presAssocID="{51FB5650-D530-438B-9485-9830E100769E}" presName="sibTrans" presStyleCnt="0"/>
      <dgm:spPr/>
    </dgm:pt>
    <dgm:pt modelId="{8F5A864B-515B-4E2E-B9E5-C945CE81483B}" type="pres">
      <dgm:prSet presAssocID="{61ED2A3B-B23B-4F87-BCAC-E7DD681FDD3F}" presName="node" presStyleLbl="node1" presStyleIdx="6" presStyleCnt="10">
        <dgm:presLayoutVars>
          <dgm:bulletEnabled val="1"/>
        </dgm:presLayoutVars>
      </dgm:prSet>
      <dgm:spPr/>
    </dgm:pt>
    <dgm:pt modelId="{E627D526-591C-43CE-AE32-82D9FB9EAA3F}" type="pres">
      <dgm:prSet presAssocID="{A72E4FB1-1D67-4639-BC1D-3CB017951074}" presName="sibTrans" presStyleCnt="0"/>
      <dgm:spPr/>
    </dgm:pt>
    <dgm:pt modelId="{08024C8D-8C8C-43A1-9619-17491B01B909}" type="pres">
      <dgm:prSet presAssocID="{98359D80-5029-4E30-B508-A818DDD8D782}" presName="node" presStyleLbl="node1" presStyleIdx="7" presStyleCnt="10">
        <dgm:presLayoutVars>
          <dgm:bulletEnabled val="1"/>
        </dgm:presLayoutVars>
      </dgm:prSet>
      <dgm:spPr/>
    </dgm:pt>
    <dgm:pt modelId="{9F405D18-8CEC-4CFC-A0EA-1A34FAE52D27}" type="pres">
      <dgm:prSet presAssocID="{DA9E9D1F-9B7E-421F-B515-A55E284FC61E}" presName="sibTrans" presStyleCnt="0"/>
      <dgm:spPr/>
    </dgm:pt>
    <dgm:pt modelId="{B5A7464B-8C2F-4FD4-927E-3B8154CE6126}" type="pres">
      <dgm:prSet presAssocID="{79387605-88AA-4155-980F-96A24B6B58F9}" presName="node" presStyleLbl="node1" presStyleIdx="8" presStyleCnt="10">
        <dgm:presLayoutVars>
          <dgm:bulletEnabled val="1"/>
        </dgm:presLayoutVars>
      </dgm:prSet>
      <dgm:spPr/>
    </dgm:pt>
    <dgm:pt modelId="{FEE4EA6D-167A-49F2-97E9-D30226697AC5}" type="pres">
      <dgm:prSet presAssocID="{00DB891C-A758-44B6-B6DE-B76BB4AA7C13}" presName="sibTrans" presStyleCnt="0"/>
      <dgm:spPr/>
    </dgm:pt>
    <dgm:pt modelId="{E02E1F47-803A-44C6-980E-4200B94B9E1C}" type="pres">
      <dgm:prSet presAssocID="{103DC467-098F-468A-85A5-E00286AD9CB4}" presName="node" presStyleLbl="node1" presStyleIdx="9" presStyleCnt="10">
        <dgm:presLayoutVars>
          <dgm:bulletEnabled val="1"/>
        </dgm:presLayoutVars>
      </dgm:prSet>
      <dgm:spPr/>
    </dgm:pt>
  </dgm:ptLst>
  <dgm:cxnLst>
    <dgm:cxn modelId="{9B562A14-4556-4A4C-94B5-72DE41B6D71B}" srcId="{B36D0FB0-9306-4AB2-AEA9-88D3D2F9F0A3}" destId="{5438DBA5-8442-4576-8D61-3D48E8530B4F}" srcOrd="2" destOrd="0" parTransId="{B3CF3E92-A7F9-4BD7-BFE6-6C96B12FB66B}" sibTransId="{F5C3ABAD-7A7E-491C-AB3C-BAAEA8230280}"/>
    <dgm:cxn modelId="{CD25742E-1ADF-42E7-9477-77B18DFD3DD9}" type="presOf" srcId="{98359D80-5029-4E30-B508-A818DDD8D782}" destId="{08024C8D-8C8C-43A1-9619-17491B01B909}" srcOrd="0" destOrd="0" presId="urn:microsoft.com/office/officeart/2005/8/layout/default"/>
    <dgm:cxn modelId="{4C10962F-1E06-43A7-BA5D-3B330AA9188F}" type="presOf" srcId="{B36D0FB0-9306-4AB2-AEA9-88D3D2F9F0A3}" destId="{6DB0A198-BF67-455F-9295-38746F40F296}" srcOrd="0" destOrd="0" presId="urn:microsoft.com/office/officeart/2005/8/layout/default"/>
    <dgm:cxn modelId="{630C4432-18E7-4439-A82E-F654F5D3B7C9}" type="presOf" srcId="{1FD3D1AA-A383-4219-8F0D-130FC68133E0}" destId="{394E2B82-9118-4FA6-A4A5-8E2003470128}" srcOrd="0" destOrd="0" presId="urn:microsoft.com/office/officeart/2005/8/layout/default"/>
    <dgm:cxn modelId="{8B5BA340-48A3-496F-8C74-6C31840DE8AD}" type="presOf" srcId="{79387605-88AA-4155-980F-96A24B6B58F9}" destId="{B5A7464B-8C2F-4FD4-927E-3B8154CE6126}" srcOrd="0" destOrd="0" presId="urn:microsoft.com/office/officeart/2005/8/layout/default"/>
    <dgm:cxn modelId="{50559465-E381-4391-8CBD-37C0A4A2F6E4}" srcId="{B36D0FB0-9306-4AB2-AEA9-88D3D2F9F0A3}" destId="{6EA7BDE1-65F9-4D26-9311-F81D91A8CC0F}" srcOrd="1" destOrd="0" parTransId="{B1AADEFF-99A1-4D8A-A905-75EAA6D408AF}" sibTransId="{37FD6DD4-11CD-47EA-BF44-9506766090C7}"/>
    <dgm:cxn modelId="{92393B66-77A5-41C6-8C1B-B6C5EA97D678}" type="presOf" srcId="{6EA7BDE1-65F9-4D26-9311-F81D91A8CC0F}" destId="{3453063C-87E0-49DC-822A-E0A8C5637EDF}" srcOrd="0" destOrd="0" presId="urn:microsoft.com/office/officeart/2005/8/layout/default"/>
    <dgm:cxn modelId="{1741B666-60A4-4CE4-AE67-AD8ACFD440E0}" srcId="{B36D0FB0-9306-4AB2-AEA9-88D3D2F9F0A3}" destId="{62604543-456F-4A47-B50F-4951B7741DAA}" srcOrd="0" destOrd="0" parTransId="{3CEFCE2A-4A92-47A7-8CF7-4E067E467A58}" sibTransId="{3CF30402-59CD-4E5D-A913-6A8BEAF26B5A}"/>
    <dgm:cxn modelId="{692DB052-A87F-47E6-91EE-41E0DFDF0881}" type="presOf" srcId="{61ED2A3B-B23B-4F87-BCAC-E7DD681FDD3F}" destId="{8F5A864B-515B-4E2E-B9E5-C945CE81483B}" srcOrd="0" destOrd="0" presId="urn:microsoft.com/office/officeart/2005/8/layout/default"/>
    <dgm:cxn modelId="{65405753-DB4C-4945-BC8F-B7AA99F2E181}" type="presOf" srcId="{67349A05-7386-4721-8734-ED1FD98CEEE0}" destId="{57A0166F-D6D4-4BB3-B923-F9312EE7492B}" srcOrd="0" destOrd="0" presId="urn:microsoft.com/office/officeart/2005/8/layout/default"/>
    <dgm:cxn modelId="{1E5E2778-9E7D-4256-ABFF-202271FC90FF}" srcId="{B36D0FB0-9306-4AB2-AEA9-88D3D2F9F0A3}" destId="{61ED2A3B-B23B-4F87-BCAC-E7DD681FDD3F}" srcOrd="6" destOrd="0" parTransId="{E1BAFAA1-CB11-4A18-8FC2-AD174D5942B0}" sibTransId="{A72E4FB1-1D67-4639-BC1D-3CB017951074}"/>
    <dgm:cxn modelId="{AEEAB878-2CE2-491C-891F-7E85D75D6610}" type="presOf" srcId="{62604543-456F-4A47-B50F-4951B7741DAA}" destId="{4730E93C-CDFC-4CB6-9BB8-61566655EFE0}" srcOrd="0" destOrd="0" presId="urn:microsoft.com/office/officeart/2005/8/layout/default"/>
    <dgm:cxn modelId="{79BAF490-6687-43ED-B382-36B049DF5096}" srcId="{B36D0FB0-9306-4AB2-AEA9-88D3D2F9F0A3}" destId="{AD171991-C67A-4307-AE8E-F3D96FA7ABB6}" srcOrd="4" destOrd="0" parTransId="{E90DFEAA-0858-4855-A50D-B104A5CB5AFE}" sibTransId="{0CDA616D-CA58-4AA1-906B-FE1E242FE10C}"/>
    <dgm:cxn modelId="{15CDA7A2-27A9-474F-A5AE-48E61CC1B292}" type="presOf" srcId="{AD171991-C67A-4307-AE8E-F3D96FA7ABB6}" destId="{9393F0B7-E74F-440B-8F0E-C560C8AE9AF7}" srcOrd="0" destOrd="0" presId="urn:microsoft.com/office/officeart/2005/8/layout/default"/>
    <dgm:cxn modelId="{3B527BA6-EE68-4B73-B210-316A58A20193}" srcId="{B36D0FB0-9306-4AB2-AEA9-88D3D2F9F0A3}" destId="{103DC467-098F-468A-85A5-E00286AD9CB4}" srcOrd="9" destOrd="0" parTransId="{98550EAD-D640-432D-A004-24B91A5C75A0}" sibTransId="{53F255CD-83FC-40F2-B5C1-D2398057F268}"/>
    <dgm:cxn modelId="{ADB35BA8-C23D-4362-8087-983C928581C4}" srcId="{B36D0FB0-9306-4AB2-AEA9-88D3D2F9F0A3}" destId="{98359D80-5029-4E30-B508-A818DDD8D782}" srcOrd="7" destOrd="0" parTransId="{98007AE0-C269-4058-8FBF-807D2650B3BC}" sibTransId="{DA9E9D1F-9B7E-421F-B515-A55E284FC61E}"/>
    <dgm:cxn modelId="{0A8166C0-EF50-417A-A38B-A7FB442CBD74}" type="presOf" srcId="{5438DBA5-8442-4576-8D61-3D48E8530B4F}" destId="{FB46066B-CBD4-42CD-B8E4-E12059540108}" srcOrd="0" destOrd="0" presId="urn:microsoft.com/office/officeart/2005/8/layout/default"/>
    <dgm:cxn modelId="{1F053CCC-D140-44C5-B36E-5B4FE8A73502}" srcId="{B36D0FB0-9306-4AB2-AEA9-88D3D2F9F0A3}" destId="{79387605-88AA-4155-980F-96A24B6B58F9}" srcOrd="8" destOrd="0" parTransId="{381ACF5A-62C5-4CA8-B7DB-22746921D55B}" sibTransId="{00DB891C-A758-44B6-B6DE-B76BB4AA7C13}"/>
    <dgm:cxn modelId="{FEB30ACF-BBC9-42D1-9158-82C8C78E2925}" type="presOf" srcId="{103DC467-098F-468A-85A5-E00286AD9CB4}" destId="{E02E1F47-803A-44C6-980E-4200B94B9E1C}" srcOrd="0" destOrd="0" presId="urn:microsoft.com/office/officeart/2005/8/layout/default"/>
    <dgm:cxn modelId="{690CD5EA-E03D-4888-99B5-9A3F28F0B079}" srcId="{B36D0FB0-9306-4AB2-AEA9-88D3D2F9F0A3}" destId="{1FD3D1AA-A383-4219-8F0D-130FC68133E0}" srcOrd="3" destOrd="0" parTransId="{C79FD09F-CFB4-45AD-84A3-37BF25C1957A}" sibTransId="{E487955F-93DB-4848-A57F-F1A3CA5E6DE8}"/>
    <dgm:cxn modelId="{B092EAEB-C11D-4AC7-B925-F4B56BECC63B}" srcId="{B36D0FB0-9306-4AB2-AEA9-88D3D2F9F0A3}" destId="{67349A05-7386-4721-8734-ED1FD98CEEE0}" srcOrd="5" destOrd="0" parTransId="{FE281615-85EE-4CE5-81A1-5B42D0FCF72D}" sibTransId="{51FB5650-D530-438B-9485-9830E100769E}"/>
    <dgm:cxn modelId="{838C45FC-0236-4109-BC37-FBDC33C51DE0}" type="presParOf" srcId="{6DB0A198-BF67-455F-9295-38746F40F296}" destId="{4730E93C-CDFC-4CB6-9BB8-61566655EFE0}" srcOrd="0" destOrd="0" presId="urn:microsoft.com/office/officeart/2005/8/layout/default"/>
    <dgm:cxn modelId="{E5003B15-DA23-4281-AFE5-A69431F4DDD1}" type="presParOf" srcId="{6DB0A198-BF67-455F-9295-38746F40F296}" destId="{19EB98F4-7499-4800-9A54-AC059E02AC6F}" srcOrd="1" destOrd="0" presId="urn:microsoft.com/office/officeart/2005/8/layout/default"/>
    <dgm:cxn modelId="{5A89F762-9937-4E70-A1AC-54C287E129F0}" type="presParOf" srcId="{6DB0A198-BF67-455F-9295-38746F40F296}" destId="{3453063C-87E0-49DC-822A-E0A8C5637EDF}" srcOrd="2" destOrd="0" presId="urn:microsoft.com/office/officeart/2005/8/layout/default"/>
    <dgm:cxn modelId="{FBBD4FE0-D837-4A86-A936-56ED14C645A0}" type="presParOf" srcId="{6DB0A198-BF67-455F-9295-38746F40F296}" destId="{7D748808-F875-4E35-928B-5CCE7D6A0E36}" srcOrd="3" destOrd="0" presId="urn:microsoft.com/office/officeart/2005/8/layout/default"/>
    <dgm:cxn modelId="{275CE67D-1FA9-4943-B244-AEF18B1169FB}" type="presParOf" srcId="{6DB0A198-BF67-455F-9295-38746F40F296}" destId="{FB46066B-CBD4-42CD-B8E4-E12059540108}" srcOrd="4" destOrd="0" presId="urn:microsoft.com/office/officeart/2005/8/layout/default"/>
    <dgm:cxn modelId="{B405C66E-8C88-4667-970D-5F6E294AAFB5}" type="presParOf" srcId="{6DB0A198-BF67-455F-9295-38746F40F296}" destId="{E5769171-3EE2-41C1-AF84-299DEE2AB31F}" srcOrd="5" destOrd="0" presId="urn:microsoft.com/office/officeart/2005/8/layout/default"/>
    <dgm:cxn modelId="{700028A2-4732-474C-A172-40E809C3F8D7}" type="presParOf" srcId="{6DB0A198-BF67-455F-9295-38746F40F296}" destId="{394E2B82-9118-4FA6-A4A5-8E2003470128}" srcOrd="6" destOrd="0" presId="urn:microsoft.com/office/officeart/2005/8/layout/default"/>
    <dgm:cxn modelId="{AC51FAB0-2371-4FED-BF67-890C360FBA8A}" type="presParOf" srcId="{6DB0A198-BF67-455F-9295-38746F40F296}" destId="{B985DB88-56CC-4867-B260-21ABAA79E039}" srcOrd="7" destOrd="0" presId="urn:microsoft.com/office/officeart/2005/8/layout/default"/>
    <dgm:cxn modelId="{0304F949-0282-4427-BF83-BF59AED3D97D}" type="presParOf" srcId="{6DB0A198-BF67-455F-9295-38746F40F296}" destId="{9393F0B7-E74F-440B-8F0E-C560C8AE9AF7}" srcOrd="8" destOrd="0" presId="urn:microsoft.com/office/officeart/2005/8/layout/default"/>
    <dgm:cxn modelId="{E18CAA53-14B7-436A-8F5F-5C8B423B96E0}" type="presParOf" srcId="{6DB0A198-BF67-455F-9295-38746F40F296}" destId="{AB51F017-0B95-49C6-A218-AA6A0FAF1131}" srcOrd="9" destOrd="0" presId="urn:microsoft.com/office/officeart/2005/8/layout/default"/>
    <dgm:cxn modelId="{49A91D4B-5AC5-4FB1-AB21-9CFF9FF5FEDC}" type="presParOf" srcId="{6DB0A198-BF67-455F-9295-38746F40F296}" destId="{57A0166F-D6D4-4BB3-B923-F9312EE7492B}" srcOrd="10" destOrd="0" presId="urn:microsoft.com/office/officeart/2005/8/layout/default"/>
    <dgm:cxn modelId="{4DEC3177-FC52-46DF-A652-83252F5C8C13}" type="presParOf" srcId="{6DB0A198-BF67-455F-9295-38746F40F296}" destId="{17E3B851-8CDA-46C2-844F-13E28D36A878}" srcOrd="11" destOrd="0" presId="urn:microsoft.com/office/officeart/2005/8/layout/default"/>
    <dgm:cxn modelId="{D8C66AEB-E80A-42C1-B15D-DB225960D022}" type="presParOf" srcId="{6DB0A198-BF67-455F-9295-38746F40F296}" destId="{8F5A864B-515B-4E2E-B9E5-C945CE81483B}" srcOrd="12" destOrd="0" presId="urn:microsoft.com/office/officeart/2005/8/layout/default"/>
    <dgm:cxn modelId="{C79B9E29-0D08-417E-B976-1463121D393E}" type="presParOf" srcId="{6DB0A198-BF67-455F-9295-38746F40F296}" destId="{E627D526-591C-43CE-AE32-82D9FB9EAA3F}" srcOrd="13" destOrd="0" presId="urn:microsoft.com/office/officeart/2005/8/layout/default"/>
    <dgm:cxn modelId="{44649B9B-35EB-47FC-9AFB-A2F36DC53875}" type="presParOf" srcId="{6DB0A198-BF67-455F-9295-38746F40F296}" destId="{08024C8D-8C8C-43A1-9619-17491B01B909}" srcOrd="14" destOrd="0" presId="urn:microsoft.com/office/officeart/2005/8/layout/default"/>
    <dgm:cxn modelId="{9ED808E5-3C7D-4223-80D1-F97EF65A4FD9}" type="presParOf" srcId="{6DB0A198-BF67-455F-9295-38746F40F296}" destId="{9F405D18-8CEC-4CFC-A0EA-1A34FAE52D27}" srcOrd="15" destOrd="0" presId="urn:microsoft.com/office/officeart/2005/8/layout/default"/>
    <dgm:cxn modelId="{19058787-4963-4D37-BD43-ABBE14F862B7}" type="presParOf" srcId="{6DB0A198-BF67-455F-9295-38746F40F296}" destId="{B5A7464B-8C2F-4FD4-927E-3B8154CE6126}" srcOrd="16" destOrd="0" presId="urn:microsoft.com/office/officeart/2005/8/layout/default"/>
    <dgm:cxn modelId="{D707EB44-86B3-41E2-B504-D58CFD1D9B08}" type="presParOf" srcId="{6DB0A198-BF67-455F-9295-38746F40F296}" destId="{FEE4EA6D-167A-49F2-97E9-D30226697AC5}" srcOrd="17" destOrd="0" presId="urn:microsoft.com/office/officeart/2005/8/layout/default"/>
    <dgm:cxn modelId="{A05B295A-CF9F-4002-BA73-ED3743F0B23E}" type="presParOf" srcId="{6DB0A198-BF67-455F-9295-38746F40F296}" destId="{E02E1F47-803A-44C6-980E-4200B94B9E1C}"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E20E2-75C8-4F2E-BE58-25F07AB971DE}">
      <dsp:nvSpPr>
        <dsp:cNvPr id="0" name=""/>
        <dsp:cNvSpPr/>
      </dsp:nvSpPr>
      <dsp:spPr>
        <a:xfrm>
          <a:off x="2699967" y="1425760"/>
          <a:ext cx="2776487" cy="25513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Organizaciones</a:t>
          </a:r>
        </a:p>
      </dsp:txBody>
      <dsp:txXfrm>
        <a:off x="3106574" y="1799398"/>
        <a:ext cx="1963273" cy="1804083"/>
      </dsp:txXfrm>
    </dsp:sp>
    <dsp:sp modelId="{03219E71-5A7E-4895-82AB-6979241382F0}">
      <dsp:nvSpPr>
        <dsp:cNvPr id="0" name=""/>
        <dsp:cNvSpPr/>
      </dsp:nvSpPr>
      <dsp:spPr>
        <a:xfrm>
          <a:off x="3338983" y="534"/>
          <a:ext cx="1498454" cy="14984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Fundadores, Accionistas, Inversores</a:t>
          </a:r>
        </a:p>
      </dsp:txBody>
      <dsp:txXfrm>
        <a:off x="3558427" y="219978"/>
        <a:ext cx="1059566" cy="1059566"/>
      </dsp:txXfrm>
    </dsp:sp>
    <dsp:sp modelId="{DA596723-E4E4-49F6-9BAF-7AF68B2805F9}">
      <dsp:nvSpPr>
        <dsp:cNvPr id="0" name=""/>
        <dsp:cNvSpPr/>
      </dsp:nvSpPr>
      <dsp:spPr>
        <a:xfrm>
          <a:off x="4719027" y="572168"/>
          <a:ext cx="1498454" cy="14984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Recursos humanos</a:t>
          </a:r>
        </a:p>
      </dsp:txBody>
      <dsp:txXfrm>
        <a:off x="4938471" y="791612"/>
        <a:ext cx="1059566" cy="1059566"/>
      </dsp:txXfrm>
    </dsp:sp>
    <dsp:sp modelId="{1A51329E-FE5F-442E-A35C-7FDE18081670}">
      <dsp:nvSpPr>
        <dsp:cNvPr id="0" name=""/>
        <dsp:cNvSpPr/>
      </dsp:nvSpPr>
      <dsp:spPr>
        <a:xfrm>
          <a:off x="5290661" y="1952212"/>
          <a:ext cx="1498454" cy="14984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Recursos Materiales</a:t>
          </a:r>
        </a:p>
      </dsp:txBody>
      <dsp:txXfrm>
        <a:off x="5510105" y="2171656"/>
        <a:ext cx="1059566" cy="1059566"/>
      </dsp:txXfrm>
    </dsp:sp>
    <dsp:sp modelId="{6ECB50F7-79A7-402A-BF4B-610CE9019D93}">
      <dsp:nvSpPr>
        <dsp:cNvPr id="0" name=""/>
        <dsp:cNvSpPr/>
      </dsp:nvSpPr>
      <dsp:spPr>
        <a:xfrm>
          <a:off x="4719027" y="3332256"/>
          <a:ext cx="1498454" cy="149845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Recursos Financieros</a:t>
          </a:r>
        </a:p>
      </dsp:txBody>
      <dsp:txXfrm>
        <a:off x="4938471" y="3551700"/>
        <a:ext cx="1059566" cy="1059566"/>
      </dsp:txXfrm>
    </dsp:sp>
    <dsp:sp modelId="{BBC7625B-C33B-47E6-97FD-EE1590956ECB}">
      <dsp:nvSpPr>
        <dsp:cNvPr id="0" name=""/>
        <dsp:cNvSpPr/>
      </dsp:nvSpPr>
      <dsp:spPr>
        <a:xfrm>
          <a:off x="3338983" y="3903890"/>
          <a:ext cx="1498454" cy="14984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Recursos de la Naturaleza y Energéticos</a:t>
          </a:r>
        </a:p>
      </dsp:txBody>
      <dsp:txXfrm>
        <a:off x="3558427" y="4123334"/>
        <a:ext cx="1059566" cy="1059566"/>
      </dsp:txXfrm>
    </dsp:sp>
    <dsp:sp modelId="{5BF5C3E5-0A26-44BD-8B49-C0F9265970D8}">
      <dsp:nvSpPr>
        <dsp:cNvPr id="0" name=""/>
        <dsp:cNvSpPr/>
      </dsp:nvSpPr>
      <dsp:spPr>
        <a:xfrm>
          <a:off x="1958939" y="3332256"/>
          <a:ext cx="1498454" cy="14984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Ideas, conocimientos e información</a:t>
          </a:r>
        </a:p>
      </dsp:txBody>
      <dsp:txXfrm>
        <a:off x="2178383" y="3551700"/>
        <a:ext cx="1059566" cy="1059566"/>
      </dsp:txXfrm>
    </dsp:sp>
    <dsp:sp modelId="{EA125D3B-D3D6-4BD3-84A7-A519DEA836D5}">
      <dsp:nvSpPr>
        <dsp:cNvPr id="0" name=""/>
        <dsp:cNvSpPr/>
      </dsp:nvSpPr>
      <dsp:spPr>
        <a:xfrm>
          <a:off x="1387305" y="1952212"/>
          <a:ext cx="1498454" cy="14984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Recursos Tecnológicos</a:t>
          </a:r>
        </a:p>
      </dsp:txBody>
      <dsp:txXfrm>
        <a:off x="1606749" y="2171656"/>
        <a:ext cx="1059566" cy="1059566"/>
      </dsp:txXfrm>
    </dsp:sp>
    <dsp:sp modelId="{C03A290C-968D-44CC-9B26-536A52E73EF8}">
      <dsp:nvSpPr>
        <dsp:cNvPr id="0" name=""/>
        <dsp:cNvSpPr/>
      </dsp:nvSpPr>
      <dsp:spPr>
        <a:xfrm>
          <a:off x="1958939" y="572168"/>
          <a:ext cx="1498454" cy="14984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1" kern="1200" dirty="0"/>
            <a:t>Nombre, prestigio, símbolos y marca</a:t>
          </a:r>
        </a:p>
      </dsp:txBody>
      <dsp:txXfrm>
        <a:off x="2178383" y="791612"/>
        <a:ext cx="1059566" cy="1059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E20E2-75C8-4F2E-BE58-25F07AB971DE}">
      <dsp:nvSpPr>
        <dsp:cNvPr id="0" name=""/>
        <dsp:cNvSpPr/>
      </dsp:nvSpPr>
      <dsp:spPr>
        <a:xfrm>
          <a:off x="2279254" y="1425760"/>
          <a:ext cx="2776487" cy="25513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CL" sz="6500" b="1" kern="1200" dirty="0"/>
            <a:t>BI</a:t>
          </a:r>
        </a:p>
      </dsp:txBody>
      <dsp:txXfrm>
        <a:off x="2685861" y="1799398"/>
        <a:ext cx="1963273" cy="1804083"/>
      </dsp:txXfrm>
    </dsp:sp>
    <dsp:sp modelId="{03219E71-5A7E-4895-82AB-6979241382F0}">
      <dsp:nvSpPr>
        <dsp:cNvPr id="0" name=""/>
        <dsp:cNvSpPr/>
      </dsp:nvSpPr>
      <dsp:spPr>
        <a:xfrm>
          <a:off x="2918271" y="534"/>
          <a:ext cx="1498454" cy="14984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b="1" kern="1200" dirty="0"/>
            <a:t>Proceso Interactivo</a:t>
          </a:r>
        </a:p>
      </dsp:txBody>
      <dsp:txXfrm>
        <a:off x="3137715" y="219978"/>
        <a:ext cx="1059566" cy="1059566"/>
      </dsp:txXfrm>
    </dsp:sp>
    <dsp:sp modelId="{DA596723-E4E4-49F6-9BAF-7AF68B2805F9}">
      <dsp:nvSpPr>
        <dsp:cNvPr id="0" name=""/>
        <dsp:cNvSpPr/>
      </dsp:nvSpPr>
      <dsp:spPr>
        <a:xfrm>
          <a:off x="4608473" y="976373"/>
          <a:ext cx="1498454" cy="14984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b="1" kern="1200" dirty="0"/>
            <a:t>Para explorar</a:t>
          </a:r>
        </a:p>
      </dsp:txBody>
      <dsp:txXfrm>
        <a:off x="4827917" y="1195817"/>
        <a:ext cx="1059566" cy="1059566"/>
      </dsp:txXfrm>
    </dsp:sp>
    <dsp:sp modelId="{1A51329E-FE5F-442E-A35C-7FDE18081670}">
      <dsp:nvSpPr>
        <dsp:cNvPr id="0" name=""/>
        <dsp:cNvSpPr/>
      </dsp:nvSpPr>
      <dsp:spPr>
        <a:xfrm>
          <a:off x="4608473" y="2928051"/>
          <a:ext cx="1498454" cy="14984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b="1" kern="1200" dirty="0"/>
            <a:t>Para analizar</a:t>
          </a:r>
        </a:p>
      </dsp:txBody>
      <dsp:txXfrm>
        <a:off x="4827917" y="3147495"/>
        <a:ext cx="1059566" cy="1059566"/>
      </dsp:txXfrm>
    </dsp:sp>
    <dsp:sp modelId="{6ECB50F7-79A7-402A-BF4B-610CE9019D93}">
      <dsp:nvSpPr>
        <dsp:cNvPr id="0" name=""/>
        <dsp:cNvSpPr/>
      </dsp:nvSpPr>
      <dsp:spPr>
        <a:xfrm>
          <a:off x="2918271" y="3903890"/>
          <a:ext cx="1498454" cy="149845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b="1" kern="1200" dirty="0"/>
            <a:t>Información Estructurada</a:t>
          </a:r>
        </a:p>
      </dsp:txBody>
      <dsp:txXfrm>
        <a:off x="3137715" y="4123334"/>
        <a:ext cx="1059566" cy="1059566"/>
      </dsp:txXfrm>
    </dsp:sp>
    <dsp:sp modelId="{BBC7625B-C33B-47E6-97FD-EE1590956ECB}">
      <dsp:nvSpPr>
        <dsp:cNvPr id="0" name=""/>
        <dsp:cNvSpPr/>
      </dsp:nvSpPr>
      <dsp:spPr>
        <a:xfrm>
          <a:off x="1228068" y="2928051"/>
          <a:ext cx="1498454" cy="14984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b="1" kern="1200" dirty="0"/>
            <a:t>Área de Análisis</a:t>
          </a:r>
        </a:p>
      </dsp:txBody>
      <dsp:txXfrm>
        <a:off x="1447512" y="3147495"/>
        <a:ext cx="1059566" cy="1059566"/>
      </dsp:txXfrm>
    </dsp:sp>
    <dsp:sp modelId="{5BF5C3E5-0A26-44BD-8B49-C0F9265970D8}">
      <dsp:nvSpPr>
        <dsp:cNvPr id="0" name=""/>
        <dsp:cNvSpPr/>
      </dsp:nvSpPr>
      <dsp:spPr>
        <a:xfrm>
          <a:off x="1228068" y="976373"/>
          <a:ext cx="1498454" cy="14984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b="1" kern="1200" dirty="0"/>
            <a:t>Comunicar resultados y efectuar cambios</a:t>
          </a:r>
        </a:p>
      </dsp:txBody>
      <dsp:txXfrm>
        <a:off x="1447512" y="1195817"/>
        <a:ext cx="1059566" cy="1059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0E93C-CDFC-4CB6-9BB8-61566655EFE0}">
      <dsp:nvSpPr>
        <dsp:cNvPr id="0" name=""/>
        <dsp:cNvSpPr/>
      </dsp:nvSpPr>
      <dsp:spPr>
        <a:xfrm>
          <a:off x="937014" y="1621"/>
          <a:ext cx="2215875" cy="13295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Generar conciencia sobre la importancia del Business </a:t>
          </a:r>
          <a:r>
            <a:rPr lang="es-CL" sz="1800" b="1" i="0" kern="1200" dirty="0" err="1"/>
            <a:t>Intelligence</a:t>
          </a:r>
          <a:endParaRPr lang="es-CL" sz="1800" kern="1200" dirty="0"/>
        </a:p>
      </dsp:txBody>
      <dsp:txXfrm>
        <a:off x="937014" y="1621"/>
        <a:ext cx="2215875" cy="1329525"/>
      </dsp:txXfrm>
    </dsp:sp>
    <dsp:sp modelId="{3453063C-87E0-49DC-822A-E0A8C5637EDF}">
      <dsp:nvSpPr>
        <dsp:cNvPr id="0" name=""/>
        <dsp:cNvSpPr/>
      </dsp:nvSpPr>
      <dsp:spPr>
        <a:xfrm>
          <a:off x="3374477" y="1621"/>
          <a:ext cx="2215875" cy="13295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Conocer su punto de partida</a:t>
          </a:r>
          <a:endParaRPr lang="es-CL" sz="1800" kern="1200" dirty="0"/>
        </a:p>
      </dsp:txBody>
      <dsp:txXfrm>
        <a:off x="3374477" y="1621"/>
        <a:ext cx="2215875" cy="1329525"/>
      </dsp:txXfrm>
    </dsp:sp>
    <dsp:sp modelId="{FB46066B-CBD4-42CD-B8E4-E12059540108}">
      <dsp:nvSpPr>
        <dsp:cNvPr id="0" name=""/>
        <dsp:cNvSpPr/>
      </dsp:nvSpPr>
      <dsp:spPr>
        <a:xfrm>
          <a:off x="5811939" y="1621"/>
          <a:ext cx="2215875" cy="13295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Definir una visión y alinear a su equipo de gerentes de alto nivel</a:t>
          </a:r>
          <a:endParaRPr lang="es-CL" sz="1800" kern="1200" dirty="0"/>
        </a:p>
      </dsp:txBody>
      <dsp:txXfrm>
        <a:off x="5811939" y="1621"/>
        <a:ext cx="2215875" cy="1329525"/>
      </dsp:txXfrm>
    </dsp:sp>
    <dsp:sp modelId="{394E2B82-9118-4FA6-A4A5-8E2003470128}">
      <dsp:nvSpPr>
        <dsp:cNvPr id="0" name=""/>
        <dsp:cNvSpPr/>
      </dsp:nvSpPr>
      <dsp:spPr>
        <a:xfrm>
          <a:off x="8249402" y="1621"/>
          <a:ext cx="2215875" cy="13295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Dar visión a ejecución</a:t>
          </a:r>
          <a:endParaRPr lang="es-CL" sz="1800" kern="1200" dirty="0"/>
        </a:p>
      </dsp:txBody>
      <dsp:txXfrm>
        <a:off x="8249402" y="1621"/>
        <a:ext cx="2215875" cy="1329525"/>
      </dsp:txXfrm>
    </dsp:sp>
    <dsp:sp modelId="{9393F0B7-E74F-440B-8F0E-C560C8AE9AF7}">
      <dsp:nvSpPr>
        <dsp:cNvPr id="0" name=""/>
        <dsp:cNvSpPr/>
      </dsp:nvSpPr>
      <dsp:spPr>
        <a:xfrm>
          <a:off x="937014" y="1552734"/>
          <a:ext cx="2215875" cy="13295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Comunicar la importancia y beneficios de las iniciativas</a:t>
          </a:r>
          <a:endParaRPr lang="es-CL" sz="1800" kern="1200" dirty="0"/>
        </a:p>
      </dsp:txBody>
      <dsp:txXfrm>
        <a:off x="937014" y="1552734"/>
        <a:ext cx="2215875" cy="1329525"/>
      </dsp:txXfrm>
    </dsp:sp>
    <dsp:sp modelId="{57A0166F-D6D4-4BB3-B923-F9312EE7492B}">
      <dsp:nvSpPr>
        <dsp:cNvPr id="0" name=""/>
        <dsp:cNvSpPr/>
      </dsp:nvSpPr>
      <dsp:spPr>
        <a:xfrm>
          <a:off x="3374477" y="1552734"/>
          <a:ext cx="2215875" cy="13295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Ganar el respeto y el derecho a exigir resultados</a:t>
          </a:r>
          <a:endParaRPr lang="es-CL" sz="1800" kern="1200" dirty="0"/>
        </a:p>
      </dsp:txBody>
      <dsp:txXfrm>
        <a:off x="3374477" y="1552734"/>
        <a:ext cx="2215875" cy="1329525"/>
      </dsp:txXfrm>
    </dsp:sp>
    <dsp:sp modelId="{8F5A864B-515B-4E2E-B9E5-C945CE81483B}">
      <dsp:nvSpPr>
        <dsp:cNvPr id="0" name=""/>
        <dsp:cNvSpPr/>
      </dsp:nvSpPr>
      <dsp:spPr>
        <a:xfrm>
          <a:off x="5811939" y="1552734"/>
          <a:ext cx="2215875" cy="13295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Definir comportamientos y cultura</a:t>
          </a:r>
          <a:endParaRPr lang="es-CL" sz="1800" kern="1200" dirty="0"/>
        </a:p>
      </dsp:txBody>
      <dsp:txXfrm>
        <a:off x="5811939" y="1552734"/>
        <a:ext cx="2215875" cy="1329525"/>
      </dsp:txXfrm>
    </dsp:sp>
    <dsp:sp modelId="{08024C8D-8C8C-43A1-9619-17491B01B909}">
      <dsp:nvSpPr>
        <dsp:cNvPr id="0" name=""/>
        <dsp:cNvSpPr/>
      </dsp:nvSpPr>
      <dsp:spPr>
        <a:xfrm>
          <a:off x="8249402" y="1552734"/>
          <a:ext cx="2215875" cy="13295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Desarrollar las habilidades esenciales</a:t>
          </a:r>
          <a:endParaRPr lang="es-CL" sz="1800" kern="1200" dirty="0"/>
        </a:p>
      </dsp:txBody>
      <dsp:txXfrm>
        <a:off x="8249402" y="1552734"/>
        <a:ext cx="2215875" cy="1329525"/>
      </dsp:txXfrm>
    </dsp:sp>
    <dsp:sp modelId="{B5A7464B-8C2F-4FD4-927E-3B8154CE6126}">
      <dsp:nvSpPr>
        <dsp:cNvPr id="0" name=""/>
        <dsp:cNvSpPr/>
      </dsp:nvSpPr>
      <dsp:spPr>
        <a:xfrm>
          <a:off x="3374477" y="3103847"/>
          <a:ext cx="2215875" cy="13295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dirty="0"/>
            <a:t>Alinear incentivos y recompensas</a:t>
          </a:r>
          <a:endParaRPr lang="es-CL" sz="1800" kern="1200" dirty="0"/>
        </a:p>
      </dsp:txBody>
      <dsp:txXfrm>
        <a:off x="3374477" y="3103847"/>
        <a:ext cx="2215875" cy="1329525"/>
      </dsp:txXfrm>
    </dsp:sp>
    <dsp:sp modelId="{E02E1F47-803A-44C6-980E-4200B94B9E1C}">
      <dsp:nvSpPr>
        <dsp:cNvPr id="0" name=""/>
        <dsp:cNvSpPr/>
      </dsp:nvSpPr>
      <dsp:spPr>
        <a:xfrm>
          <a:off x="5811939" y="3103847"/>
          <a:ext cx="2215875" cy="13295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i="0" kern="1200"/>
            <a:t>Medir </a:t>
          </a:r>
          <a:r>
            <a:rPr lang="es-CL" sz="1800" b="1" i="0" kern="1200" dirty="0"/>
            <a:t>todo </a:t>
          </a:r>
          <a:r>
            <a:rPr lang="es-CL" sz="1800" b="1" i="0" kern="1200"/>
            <a:t>e iterar</a:t>
          </a:r>
          <a:endParaRPr lang="es-CL" sz="1800" kern="1200" dirty="0"/>
        </a:p>
      </dsp:txBody>
      <dsp:txXfrm>
        <a:off x="5811939" y="3103847"/>
        <a:ext cx="2215875" cy="132952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13" name="Imagen 12" descr="Imagen que contiene persona, gente, laptop, hombre&#10;&#10;Descripción generada automáticamente">
            <a:extLst>
              <a:ext uri="{FF2B5EF4-FFF2-40B4-BE49-F238E27FC236}">
                <a16:creationId xmlns:a16="http://schemas.microsoft.com/office/drawing/2014/main" id="{777EE1F1-6F1C-FC40-8F89-2BEDA4F616C7}"/>
              </a:ext>
            </a:extLst>
          </p:cNvPr>
          <p:cNvPicPr>
            <a:picLocks noChangeAspect="1"/>
          </p:cNvPicPr>
          <p:nvPr/>
        </p:nvPicPr>
        <p:blipFill rotWithShape="1">
          <a:blip r:embed="rId2"/>
          <a:srcRect t="8051" b="7869"/>
          <a:stretch/>
        </p:blipFill>
        <p:spPr>
          <a:xfrm>
            <a:off x="-18288" y="-18288"/>
            <a:ext cx="12343376" cy="6912000"/>
          </a:xfrm>
          <a:prstGeom prst="rect">
            <a:avLst/>
          </a:prstGeom>
        </p:spPr>
      </p:pic>
      <p:grpSp>
        <p:nvGrpSpPr>
          <p:cNvPr id="15" name="Grupo 14">
            <a:extLst>
              <a:ext uri="{FF2B5EF4-FFF2-40B4-BE49-F238E27FC236}">
                <a16:creationId xmlns:a16="http://schemas.microsoft.com/office/drawing/2014/main" id="{F1880A73-62E8-A147-8592-114FBDB41161}"/>
              </a:ext>
            </a:extLst>
          </p:cNvPr>
          <p:cNvGrpSpPr/>
          <p:nvPr/>
        </p:nvGrpSpPr>
        <p:grpSpPr>
          <a:xfrm flipV="1">
            <a:off x="11042388" y="6709308"/>
            <a:ext cx="1282700" cy="184404"/>
            <a:chOff x="7823200" y="4330700"/>
            <a:chExt cx="3479800" cy="177800"/>
          </a:xfrm>
        </p:grpSpPr>
        <p:sp>
          <p:nvSpPr>
            <p:cNvPr id="16" name="Rectángulo 15">
              <a:extLst>
                <a:ext uri="{FF2B5EF4-FFF2-40B4-BE49-F238E27FC236}">
                  <a16:creationId xmlns:a16="http://schemas.microsoft.com/office/drawing/2014/main" id="{83C6D81F-B819-064C-90F3-E6EAB443595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41F92AD7-6C51-D34D-9BE0-8BA4E055119B}"/>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8" name="Título 17">
            <a:extLst>
              <a:ext uri="{FF2B5EF4-FFF2-40B4-BE49-F238E27FC236}">
                <a16:creationId xmlns:a16="http://schemas.microsoft.com/office/drawing/2014/main" id="{F253B423-E7AD-CD4A-83A7-1AA607DE3E4D}"/>
              </a:ext>
            </a:extLst>
          </p:cNvPr>
          <p:cNvSpPr>
            <a:spLocks noGrp="1"/>
          </p:cNvSpPr>
          <p:nvPr>
            <p:ph type="title"/>
          </p:nvPr>
        </p:nvSpPr>
        <p:spPr>
          <a:xfrm>
            <a:off x="6414326" y="2767195"/>
            <a:ext cx="5477637" cy="1714457"/>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19" name="Rectángulo 18">
            <a:extLst>
              <a:ext uri="{FF2B5EF4-FFF2-40B4-BE49-F238E27FC236}">
                <a16:creationId xmlns:a16="http://schemas.microsoft.com/office/drawing/2014/main" id="{28FA44B6-0162-F141-9471-64BC0E5C980C}"/>
              </a:ext>
            </a:extLst>
          </p:cNvPr>
          <p:cNvSpPr/>
          <p:nvPr/>
        </p:nvSpPr>
        <p:spPr>
          <a:xfrm>
            <a:off x="6096000" y="5811466"/>
            <a:ext cx="12954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ubtítulo 2">
            <a:extLst>
              <a:ext uri="{FF2B5EF4-FFF2-40B4-BE49-F238E27FC236}">
                <a16:creationId xmlns:a16="http://schemas.microsoft.com/office/drawing/2014/main" id="{5F1F8723-9E56-FF48-A5C1-AA43E9239C19}"/>
              </a:ext>
            </a:extLst>
          </p:cNvPr>
          <p:cNvSpPr>
            <a:spLocks noGrp="1"/>
          </p:cNvSpPr>
          <p:nvPr>
            <p:ph type="subTitle" idx="1"/>
          </p:nvPr>
        </p:nvSpPr>
        <p:spPr>
          <a:xfrm>
            <a:off x="6383338" y="4707825"/>
            <a:ext cx="5508625" cy="9061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pic>
        <p:nvPicPr>
          <p:cNvPr id="11" name="Imagen 10">
            <a:extLst>
              <a:ext uri="{FF2B5EF4-FFF2-40B4-BE49-F238E27FC236}">
                <a16:creationId xmlns:a16="http://schemas.microsoft.com/office/drawing/2014/main" id="{C9EB0CB3-0356-D4E2-A95D-B2D430C359F5}"/>
              </a:ext>
            </a:extLst>
          </p:cNvPr>
          <p:cNvPicPr>
            <a:picLocks noChangeAspect="1"/>
          </p:cNvPicPr>
          <p:nvPr userDrawn="1"/>
        </p:nvPicPr>
        <p:blipFill>
          <a:blip r:embed="rId3"/>
          <a:stretch>
            <a:fillRect/>
          </a:stretch>
        </p:blipFill>
        <p:spPr>
          <a:xfrm>
            <a:off x="117186" y="0"/>
            <a:ext cx="3732727" cy="1936462"/>
          </a:xfrm>
          <a:prstGeom prst="rect">
            <a:avLst/>
          </a:prstGeom>
        </p:spPr>
      </p:pic>
    </p:spTree>
    <p:extLst>
      <p:ext uri="{BB962C8B-B14F-4D97-AF65-F5344CB8AC3E}">
        <p14:creationId xmlns:p14="http://schemas.microsoft.com/office/powerpoint/2010/main" val="3957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a:extLst>
              <a:ext uri="{FF2B5EF4-FFF2-40B4-BE49-F238E27FC236}">
                <a16:creationId xmlns:a16="http://schemas.microsoft.com/office/drawing/2014/main" id="{FFD01121-DCDC-B64B-976B-5D3634500657}"/>
              </a:ext>
            </a:extLst>
          </p:cNvPr>
          <p:cNvGrpSpPr/>
          <p:nvPr/>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88762328-C40E-5445-8758-B77ACEC3F4D3}"/>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B1FD3FC9-E69F-1443-82B7-5ED905177618}"/>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Título 3">
            <a:extLst>
              <a:ext uri="{FF2B5EF4-FFF2-40B4-BE49-F238E27FC236}">
                <a16:creationId xmlns:a16="http://schemas.microsoft.com/office/drawing/2014/main" id="{022CDAD2-21E1-1442-BC56-1CB057677A28}"/>
              </a:ext>
            </a:extLst>
          </p:cNvPr>
          <p:cNvSpPr>
            <a:spLocks noGrp="1"/>
          </p:cNvSpPr>
          <p:nvPr>
            <p:ph type="title" hasCustomPrompt="1"/>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dirty="0"/>
              <a:t>Haga clic para modificar el estilo de título del patrón</a:t>
            </a:r>
            <a:br>
              <a:rPr lang="es-ES" dirty="0"/>
            </a:br>
            <a:endParaRPr lang="es-CL" dirty="0"/>
          </a:p>
        </p:txBody>
      </p:sp>
      <p:pic>
        <p:nvPicPr>
          <p:cNvPr id="5" name="Imagen 4">
            <a:extLst>
              <a:ext uri="{FF2B5EF4-FFF2-40B4-BE49-F238E27FC236}">
                <a16:creationId xmlns:a16="http://schemas.microsoft.com/office/drawing/2014/main" id="{FC130255-0AF1-2757-D0DD-59A140EE0F3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727119421"/>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6096000" y="981075"/>
            <a:ext cx="6096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2519074E-8305-964C-8A06-A1493A574D27}"/>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E230E49-A297-2D42-8447-CD6A7D4D2E7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306DDA4E-3CF4-2945-A806-67378B48AE8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9505D9BA-6A4B-789B-6A0F-7205D1E6A83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567828653"/>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0" y="981075"/>
            <a:ext cx="12192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3E8B2D54-D576-6240-9D24-1E7FD25613E0}"/>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0307BE5-293C-3346-96F0-03B9B7AEACC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1AA1EBA8-4D7C-0343-A98B-1F78BA9381B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7E6D0235-DD6F-CFC9-7C85-14DE8E9FE19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282425979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491">
          <p15:clr>
            <a:srgbClr val="F26B43"/>
          </p15:clr>
        </p15:guide>
        <p15:guide id="3" orient="horz" pos="119">
          <p15:clr>
            <a:srgbClr val="F26B43"/>
          </p15:clr>
        </p15:guide>
        <p15:guide id="4" pos="3840">
          <p15:clr>
            <a:srgbClr val="F26B43"/>
          </p15:clr>
        </p15:guide>
        <p15:guide id="5" orient="horz" pos="4133">
          <p15:clr>
            <a:srgbClr val="F26B43"/>
          </p15:clr>
        </p15:guide>
        <p15:guide id="6" pos="4021">
          <p15:clr>
            <a:srgbClr val="F26B43"/>
          </p15:clr>
        </p15:guide>
        <p15:guide id="7" pos="3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E86D-3DD0-E04D-B2E0-07FD0785587F}"/>
              </a:ext>
            </a:extLst>
          </p:cNvPr>
          <p:cNvSpPr>
            <a:spLocks noGrp="1"/>
          </p:cNvSpPr>
          <p:nvPr>
            <p:ph type="title"/>
          </p:nvPr>
        </p:nvSpPr>
        <p:spPr/>
        <p:txBody>
          <a:bodyPr/>
          <a:lstStyle/>
          <a:p>
            <a:r>
              <a:rPr lang="es-CL" dirty="0"/>
              <a:t>ANALISIS DE DATOS</a:t>
            </a:r>
          </a:p>
        </p:txBody>
      </p:sp>
      <p:sp>
        <p:nvSpPr>
          <p:cNvPr id="3" name="Subtítulo 2">
            <a:extLst>
              <a:ext uri="{FF2B5EF4-FFF2-40B4-BE49-F238E27FC236}">
                <a16:creationId xmlns:a16="http://schemas.microsoft.com/office/drawing/2014/main" id="{0FD43C03-CD5F-CA4F-8E55-5E5BC0C5DC08}"/>
              </a:ext>
            </a:extLst>
          </p:cNvPr>
          <p:cNvSpPr>
            <a:spLocks noGrp="1"/>
          </p:cNvSpPr>
          <p:nvPr>
            <p:ph type="subTitle" idx="1"/>
          </p:nvPr>
        </p:nvSpPr>
        <p:spPr/>
        <p:txBody>
          <a:bodyPr/>
          <a:lstStyle/>
          <a:p>
            <a:r>
              <a:rPr lang="es-CL" dirty="0"/>
              <a:t>La revolución de los datos al alcance de todos</a:t>
            </a:r>
          </a:p>
        </p:txBody>
      </p:sp>
    </p:spTree>
    <p:extLst>
      <p:ext uri="{BB962C8B-B14F-4D97-AF65-F5344CB8AC3E}">
        <p14:creationId xmlns:p14="http://schemas.microsoft.com/office/powerpoint/2010/main" val="350740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Historia</a:t>
            </a:r>
            <a:endParaRPr lang="es-CL" sz="1600" dirty="0">
              <a:solidFill>
                <a:schemeClr val="accent6">
                  <a:lumMod val="60000"/>
                  <a:lumOff val="40000"/>
                </a:schemeClr>
              </a:solidFill>
            </a:endParaRPr>
          </a:p>
        </p:txBody>
      </p:sp>
      <p:sp>
        <p:nvSpPr>
          <p:cNvPr id="4" name="3 CuadroTexto"/>
          <p:cNvSpPr txBox="1"/>
          <p:nvPr/>
        </p:nvSpPr>
        <p:spPr>
          <a:xfrm>
            <a:off x="357142" y="888549"/>
            <a:ext cx="11363787" cy="1323439"/>
          </a:xfrm>
          <a:prstGeom prst="rect">
            <a:avLst/>
          </a:prstGeom>
          <a:noFill/>
        </p:spPr>
        <p:txBody>
          <a:bodyPr wrap="square" rtlCol="0">
            <a:spAutoFit/>
          </a:bodyPr>
          <a:lstStyle/>
          <a:p>
            <a:pPr algn="just">
              <a:buFont typeface="Arial" pitchFamily="34" charset="0"/>
              <a:buChar char="•"/>
            </a:pPr>
            <a:r>
              <a:rPr lang="es-CL" sz="2000" dirty="0"/>
              <a:t>Con la entrada del nuevo milenio llega el Business </a:t>
            </a:r>
            <a:r>
              <a:rPr lang="es-CL" sz="2000" dirty="0" err="1"/>
              <a:t>Intelligence</a:t>
            </a:r>
            <a:r>
              <a:rPr lang="es-CL" sz="2000" dirty="0"/>
              <a:t> 2.0, se realiza una importante consolidación de las aplicaciones a menos plataformas de Business </a:t>
            </a:r>
            <a:r>
              <a:rPr lang="es-CL" sz="2000" dirty="0" err="1"/>
              <a:t>Intelligence</a:t>
            </a:r>
            <a:r>
              <a:rPr lang="es-CL" sz="2000" dirty="0"/>
              <a:t>. Ya no solo se considera la información estructurada, se empieza a tener en cuenta otro tipo de información y documentos no estructurados.</a:t>
            </a:r>
          </a:p>
        </p:txBody>
      </p:sp>
      <p:sp>
        <p:nvSpPr>
          <p:cNvPr id="6" name="5 CuadroTexto"/>
          <p:cNvSpPr txBox="1"/>
          <p:nvPr/>
        </p:nvSpPr>
        <p:spPr>
          <a:xfrm>
            <a:off x="357142" y="2221965"/>
            <a:ext cx="11363787" cy="1323439"/>
          </a:xfrm>
          <a:prstGeom prst="rect">
            <a:avLst/>
          </a:prstGeom>
          <a:noFill/>
        </p:spPr>
        <p:txBody>
          <a:bodyPr wrap="square" rtlCol="0">
            <a:spAutoFit/>
          </a:bodyPr>
          <a:lstStyle/>
          <a:p>
            <a:pPr algn="just">
              <a:buFont typeface="Arial" pitchFamily="34" charset="0"/>
              <a:buChar char="•"/>
            </a:pPr>
            <a:r>
              <a:rPr lang="es-CL" sz="2000" dirty="0"/>
              <a:t>Gracias a que gran parte de la interacción de las personas está mediada por un aparato electrónico, la cantidad de información que se almacena en bases de datos es casi inabarcable, se crea el concepto de </a:t>
            </a:r>
            <a:r>
              <a:rPr lang="es-CL" sz="2000" b="1" dirty="0"/>
              <a:t>Big Data</a:t>
            </a:r>
            <a:r>
              <a:rPr lang="es-CL" sz="2000" dirty="0"/>
              <a:t> y se vuelve indispensable crear plataformas dispuestas a analizar y categorizar toda la información de manera rápida y profunda.</a:t>
            </a:r>
          </a:p>
        </p:txBody>
      </p:sp>
      <p:sp>
        <p:nvSpPr>
          <p:cNvPr id="8" name="7 CuadroTexto"/>
          <p:cNvSpPr txBox="1"/>
          <p:nvPr/>
        </p:nvSpPr>
        <p:spPr>
          <a:xfrm>
            <a:off x="357142" y="3555380"/>
            <a:ext cx="11363787" cy="1323439"/>
          </a:xfrm>
          <a:prstGeom prst="rect">
            <a:avLst/>
          </a:prstGeom>
          <a:noFill/>
        </p:spPr>
        <p:txBody>
          <a:bodyPr wrap="square" rtlCol="0">
            <a:spAutoFit/>
          </a:bodyPr>
          <a:lstStyle/>
          <a:p>
            <a:pPr algn="just">
              <a:buFont typeface="Arial" pitchFamily="34" charset="0"/>
              <a:buChar char="•"/>
            </a:pPr>
            <a:r>
              <a:rPr lang="es-CL" sz="2000" dirty="0"/>
              <a:t>Finalmente, en esta década, por medio del BI las empresas empiezan realmente a hacer un uso eficaz de la información almacenada a favor de su negocio. Las habilidades competitivas que esta herramienta genera, al facilitar reportes y análisis de diferentes aspectos cruciales para la toma de decisiones, convierte al Business </a:t>
            </a:r>
            <a:r>
              <a:rPr lang="es-CL" sz="2000" dirty="0" err="1"/>
              <a:t>Intelligence</a:t>
            </a:r>
            <a:r>
              <a:rPr lang="es-CL" sz="2000" dirty="0"/>
              <a:t> en una herramienta indispensable.</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Evolución de los Sistemas de Información</a:t>
            </a:r>
            <a:endParaRPr lang="es-CL" sz="1600" dirty="0">
              <a:solidFill>
                <a:schemeClr val="accent6">
                  <a:lumMod val="60000"/>
                  <a:lumOff val="40000"/>
                </a:schemeClr>
              </a:solidFill>
            </a:endParaRPr>
          </a:p>
        </p:txBody>
      </p:sp>
      <p:sp>
        <p:nvSpPr>
          <p:cNvPr id="6" name="5 CuadroTexto"/>
          <p:cNvSpPr txBox="1"/>
          <p:nvPr/>
        </p:nvSpPr>
        <p:spPr>
          <a:xfrm>
            <a:off x="357142" y="3039410"/>
            <a:ext cx="11363787" cy="400110"/>
          </a:xfrm>
          <a:prstGeom prst="rect">
            <a:avLst/>
          </a:prstGeom>
          <a:noFill/>
        </p:spPr>
        <p:txBody>
          <a:bodyPr wrap="square" rtlCol="0">
            <a:spAutoFit/>
          </a:bodyPr>
          <a:lstStyle/>
          <a:p>
            <a:pPr algn="just">
              <a:buFont typeface="Arial" pitchFamily="34" charset="0"/>
              <a:buChar char="•"/>
            </a:pPr>
            <a:r>
              <a:rPr lang="es-CL" sz="2000" dirty="0"/>
              <a:t>Los primeros sistemas pensados para BI fueron los Sistemas de Apoyo a las Decisiones (DSS)</a:t>
            </a:r>
          </a:p>
        </p:txBody>
      </p:sp>
      <p:pic>
        <p:nvPicPr>
          <p:cNvPr id="1026" name="Picture 2"/>
          <p:cNvPicPr>
            <a:picLocks noChangeAspect="1" noChangeArrowheads="1"/>
          </p:cNvPicPr>
          <p:nvPr/>
        </p:nvPicPr>
        <p:blipFill>
          <a:blip r:embed="rId2"/>
          <a:srcRect l="30667" t="40602" r="30381" b="47159"/>
          <a:stretch>
            <a:fillRect/>
          </a:stretch>
        </p:blipFill>
        <p:spPr bwMode="auto">
          <a:xfrm>
            <a:off x="1413174" y="1169043"/>
            <a:ext cx="8941036" cy="1579419"/>
          </a:xfrm>
          <a:prstGeom prst="rect">
            <a:avLst/>
          </a:prstGeom>
          <a:noFill/>
          <a:ln w="9525">
            <a:noFill/>
            <a:miter lim="800000"/>
            <a:headEnd/>
            <a:tailEnd/>
          </a:ln>
          <a:effectLst/>
        </p:spPr>
      </p:pic>
      <p:sp>
        <p:nvSpPr>
          <p:cNvPr id="9" name="8 CuadroTexto"/>
          <p:cNvSpPr txBox="1"/>
          <p:nvPr/>
        </p:nvSpPr>
        <p:spPr>
          <a:xfrm>
            <a:off x="357137" y="3711372"/>
            <a:ext cx="11363787" cy="400110"/>
          </a:xfrm>
          <a:prstGeom prst="rect">
            <a:avLst/>
          </a:prstGeom>
          <a:noFill/>
        </p:spPr>
        <p:txBody>
          <a:bodyPr wrap="square" rtlCol="0">
            <a:spAutoFit/>
          </a:bodyPr>
          <a:lstStyle/>
          <a:p>
            <a:pPr algn="just">
              <a:buFont typeface="Arial" pitchFamily="34" charset="0"/>
              <a:buChar char="•"/>
            </a:pPr>
            <a:r>
              <a:rPr lang="es-CL" sz="2000" dirty="0"/>
              <a:t>Posteriormente llegan los Sistemas de Información Ejecutiva (EIS)</a:t>
            </a:r>
          </a:p>
        </p:txBody>
      </p:sp>
      <p:sp>
        <p:nvSpPr>
          <p:cNvPr id="10" name="9 CuadroTexto"/>
          <p:cNvSpPr txBox="1"/>
          <p:nvPr/>
        </p:nvSpPr>
        <p:spPr>
          <a:xfrm>
            <a:off x="357132" y="4383335"/>
            <a:ext cx="11363787" cy="400110"/>
          </a:xfrm>
          <a:prstGeom prst="rect">
            <a:avLst/>
          </a:prstGeom>
          <a:noFill/>
        </p:spPr>
        <p:txBody>
          <a:bodyPr wrap="square" rtlCol="0">
            <a:spAutoFit/>
          </a:bodyPr>
          <a:lstStyle/>
          <a:p>
            <a:pPr algn="just">
              <a:buFont typeface="Arial" pitchFamily="34" charset="0"/>
              <a:buChar char="•"/>
            </a:pPr>
            <a:r>
              <a:rPr lang="es-CL" sz="2000" dirty="0"/>
              <a:t>Luego aparecen los Sistemas de Inteligencia de Negocios (BI)</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Tecnologías que forman parte de BI</a:t>
            </a:r>
            <a:endParaRPr lang="es-CL" sz="1600" dirty="0">
              <a:solidFill>
                <a:schemeClr val="accent6">
                  <a:lumMod val="60000"/>
                  <a:lumOff val="40000"/>
                </a:schemeClr>
              </a:solidFill>
            </a:endParaRPr>
          </a:p>
        </p:txBody>
      </p:sp>
      <p:sp>
        <p:nvSpPr>
          <p:cNvPr id="4" name="3 Rectángulo"/>
          <p:cNvSpPr/>
          <p:nvPr/>
        </p:nvSpPr>
        <p:spPr>
          <a:xfrm>
            <a:off x="304800" y="1343891"/>
            <a:ext cx="11402292" cy="5170646"/>
          </a:xfrm>
          <a:prstGeom prst="rect">
            <a:avLst/>
          </a:prstGeom>
        </p:spPr>
        <p:txBody>
          <a:bodyPr wrap="square">
            <a:spAutoFit/>
          </a:bodyPr>
          <a:lstStyle/>
          <a:p>
            <a:r>
              <a:rPr lang="es-CL" sz="2200" dirty="0"/>
              <a:t>Algunas de las tecnologías que forman parte de Business </a:t>
            </a:r>
            <a:r>
              <a:rPr lang="es-CL" sz="2200" dirty="0" err="1"/>
              <a:t>Intelligence</a:t>
            </a:r>
            <a:r>
              <a:rPr lang="es-CL" sz="2200" dirty="0"/>
              <a:t> son:</a:t>
            </a:r>
          </a:p>
          <a:p>
            <a:endParaRPr lang="es-CL" sz="2200" dirty="0"/>
          </a:p>
          <a:p>
            <a:r>
              <a:rPr lang="es-CL" sz="2200" dirty="0"/>
              <a:t>• Data </a:t>
            </a:r>
            <a:r>
              <a:rPr lang="es-CL" sz="2200" dirty="0" err="1"/>
              <a:t>warehouse</a:t>
            </a:r>
            <a:r>
              <a:rPr lang="es-CL" sz="2200" dirty="0"/>
              <a:t>.</a:t>
            </a:r>
          </a:p>
          <a:p>
            <a:r>
              <a:rPr lang="es-CL" sz="2200" dirty="0"/>
              <a:t>• </a:t>
            </a:r>
            <a:r>
              <a:rPr lang="es-CL" sz="2200" dirty="0" err="1"/>
              <a:t>Reporting</a:t>
            </a:r>
            <a:r>
              <a:rPr lang="es-CL" sz="2200" dirty="0"/>
              <a:t>.</a:t>
            </a:r>
          </a:p>
          <a:p>
            <a:r>
              <a:rPr lang="es-CL" sz="2200" dirty="0"/>
              <a:t>• Análisis OLAP (</a:t>
            </a:r>
            <a:r>
              <a:rPr lang="es-CL" sz="2200" dirty="0" err="1"/>
              <a:t>On</a:t>
            </a:r>
            <a:r>
              <a:rPr lang="es-CL" sz="2200" dirty="0"/>
              <a:t>-Line </a:t>
            </a:r>
            <a:r>
              <a:rPr lang="es-CL" sz="2200" dirty="0" err="1"/>
              <a:t>Analytical</a:t>
            </a:r>
            <a:r>
              <a:rPr lang="es-CL" sz="2200" dirty="0"/>
              <a:t> </a:t>
            </a:r>
            <a:r>
              <a:rPr lang="es-CL" sz="2200" dirty="0" err="1"/>
              <a:t>Processing</a:t>
            </a:r>
            <a:r>
              <a:rPr lang="es-CL" sz="2200" dirty="0"/>
              <a:t>).</a:t>
            </a:r>
          </a:p>
          <a:p>
            <a:r>
              <a:rPr lang="es-CL" sz="2200" dirty="0"/>
              <a:t>• Análisis visual.</a:t>
            </a:r>
          </a:p>
          <a:p>
            <a:r>
              <a:rPr lang="es-CL" sz="2200" dirty="0"/>
              <a:t>• Análisis predictivo.</a:t>
            </a:r>
          </a:p>
          <a:p>
            <a:r>
              <a:rPr lang="es-CL" sz="2200" dirty="0"/>
              <a:t>• Cuadro de mando.</a:t>
            </a:r>
          </a:p>
          <a:p>
            <a:r>
              <a:rPr lang="es-CL" sz="2200" dirty="0"/>
              <a:t>• Cuadro de mando integral.</a:t>
            </a:r>
          </a:p>
          <a:p>
            <a:r>
              <a:rPr lang="es-CL" sz="2200" dirty="0"/>
              <a:t>• Minería de datos.</a:t>
            </a:r>
          </a:p>
          <a:p>
            <a:r>
              <a:rPr lang="es-CL" sz="2200" dirty="0"/>
              <a:t>• Gestión del rendimiento.</a:t>
            </a:r>
          </a:p>
          <a:p>
            <a:r>
              <a:rPr lang="es-CL" sz="2200" dirty="0"/>
              <a:t>• Previsiones.</a:t>
            </a:r>
          </a:p>
          <a:p>
            <a:r>
              <a:rPr lang="es-CL" sz="2200" dirty="0"/>
              <a:t>• Reglas de negocio.</a:t>
            </a:r>
          </a:p>
          <a:p>
            <a:r>
              <a:rPr lang="es-CL" sz="2200" dirty="0"/>
              <a:t>• </a:t>
            </a:r>
            <a:r>
              <a:rPr lang="es-CL" sz="2200" dirty="0" err="1"/>
              <a:t>Dashboards</a:t>
            </a:r>
            <a:r>
              <a:rPr lang="es-CL" sz="2200" dirty="0"/>
              <a:t>.</a:t>
            </a:r>
          </a:p>
          <a:p>
            <a:r>
              <a:rPr lang="es-CL" sz="2200" dirty="0"/>
              <a:t>• Integración de datos (que incluye ETL, </a:t>
            </a:r>
            <a:r>
              <a:rPr lang="es-CL" sz="2200" dirty="0" err="1"/>
              <a:t>Extract</a:t>
            </a:r>
            <a:r>
              <a:rPr lang="es-CL" sz="2200" dirty="0"/>
              <a:t>, </a:t>
            </a:r>
            <a:r>
              <a:rPr lang="es-CL" sz="2200" dirty="0" err="1"/>
              <a:t>Transform</a:t>
            </a:r>
            <a:r>
              <a:rPr lang="es-CL" sz="2200" dirty="0"/>
              <a:t> and Load).</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Tecnologías que forman parte de BI</a:t>
            </a:r>
            <a:endParaRPr lang="es-CL" sz="1600" dirty="0">
              <a:solidFill>
                <a:schemeClr val="accent6">
                  <a:lumMod val="60000"/>
                  <a:lumOff val="40000"/>
                </a:schemeClr>
              </a:solidFill>
            </a:endParaRPr>
          </a:p>
          <a:p>
            <a:endParaRPr lang="es-CL" sz="1600" dirty="0">
              <a:solidFill>
                <a:schemeClr val="accent6">
                  <a:lumMod val="60000"/>
                  <a:lumOff val="40000"/>
                </a:schemeClr>
              </a:solidFill>
            </a:endParaRPr>
          </a:p>
        </p:txBody>
      </p:sp>
      <p:sp>
        <p:nvSpPr>
          <p:cNvPr id="4" name="3 Rectángulo"/>
          <p:cNvSpPr/>
          <p:nvPr/>
        </p:nvSpPr>
        <p:spPr>
          <a:xfrm>
            <a:off x="304800" y="942096"/>
            <a:ext cx="11402292" cy="830997"/>
          </a:xfrm>
          <a:prstGeom prst="rect">
            <a:avLst/>
          </a:prstGeom>
        </p:spPr>
        <p:txBody>
          <a:bodyPr wrap="square">
            <a:spAutoFit/>
          </a:bodyPr>
          <a:lstStyle/>
          <a:p>
            <a:pPr algn="just"/>
            <a:r>
              <a:rPr lang="es-CL" sz="2400" dirty="0"/>
              <a:t>El siguiente diagrama, creado por </a:t>
            </a:r>
            <a:r>
              <a:rPr lang="es-CL" sz="2400" dirty="0" err="1"/>
              <a:t>Forrester</a:t>
            </a:r>
            <a:r>
              <a:rPr lang="es-CL" sz="2400" dirty="0"/>
              <a:t> </a:t>
            </a:r>
            <a:r>
              <a:rPr lang="es-CL" sz="2400" dirty="0" err="1"/>
              <a:t>Research</a:t>
            </a:r>
            <a:r>
              <a:rPr lang="es-CL" sz="2400" dirty="0"/>
              <a:t>, ilustra las diferentes tecnologías y aspectos que forman parte de la inteligencia de negocio:</a:t>
            </a:r>
          </a:p>
        </p:txBody>
      </p:sp>
      <p:pic>
        <p:nvPicPr>
          <p:cNvPr id="1026" name="Picture 2" descr="http://reader.digitalbooks.pro/content/preview/books/29218/book/OEBPS/Images/OEBPS_Images_img180.jpg"/>
          <p:cNvPicPr>
            <a:picLocks noChangeAspect="1" noChangeArrowheads="1"/>
          </p:cNvPicPr>
          <p:nvPr/>
        </p:nvPicPr>
        <p:blipFill>
          <a:blip r:embed="rId2"/>
          <a:srcRect/>
          <a:stretch>
            <a:fillRect/>
          </a:stretch>
        </p:blipFill>
        <p:spPr bwMode="auto">
          <a:xfrm>
            <a:off x="3185204" y="1762908"/>
            <a:ext cx="5127523" cy="4928832"/>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Cuadrante Mágico de Gardner sobre Software BI</a:t>
            </a:r>
            <a:endParaRPr lang="es-CL" sz="1600" dirty="0">
              <a:solidFill>
                <a:schemeClr val="accent6">
                  <a:lumMod val="60000"/>
                  <a:lumOff val="40000"/>
                </a:schemeClr>
              </a:solidFill>
            </a:endParaRPr>
          </a:p>
        </p:txBody>
      </p:sp>
      <p:sp>
        <p:nvSpPr>
          <p:cNvPr id="4" name="3 Rectángulo"/>
          <p:cNvSpPr/>
          <p:nvPr/>
        </p:nvSpPr>
        <p:spPr>
          <a:xfrm>
            <a:off x="304800" y="942096"/>
            <a:ext cx="11402292" cy="1015663"/>
          </a:xfrm>
          <a:prstGeom prst="rect">
            <a:avLst/>
          </a:prstGeom>
        </p:spPr>
        <p:txBody>
          <a:bodyPr wrap="square">
            <a:spAutoFit/>
          </a:bodyPr>
          <a:lstStyle/>
          <a:p>
            <a:pPr algn="just"/>
            <a:r>
              <a:rPr lang="es-CL" sz="2000" dirty="0"/>
              <a:t>Es una herramienta para saber en qué punto de innovación y nivel de desarrollo están las empresas dedicadas a la tecnología en el mercado a nivel mundial. Se usa para saber su calidad desempeño y sirve a las empresas para elegir el proveedor TI que más les conviene.</a:t>
            </a:r>
          </a:p>
        </p:txBody>
      </p:sp>
      <p:pic>
        <p:nvPicPr>
          <p:cNvPr id="2050" name="Picture 2" descr="Cuadrante mágco de Gartner 2020 BI"/>
          <p:cNvPicPr>
            <a:picLocks noChangeAspect="1" noChangeArrowheads="1"/>
          </p:cNvPicPr>
          <p:nvPr/>
        </p:nvPicPr>
        <p:blipFill>
          <a:blip r:embed="rId2"/>
          <a:srcRect/>
          <a:stretch>
            <a:fillRect/>
          </a:stretch>
        </p:blipFill>
        <p:spPr bwMode="auto">
          <a:xfrm>
            <a:off x="834451" y="1939661"/>
            <a:ext cx="4638096" cy="4638097"/>
          </a:xfrm>
          <a:prstGeom prst="rect">
            <a:avLst/>
          </a:prstGeom>
          <a:noFill/>
        </p:spPr>
      </p:pic>
      <p:sp>
        <p:nvSpPr>
          <p:cNvPr id="6" name="5 Rectángulo"/>
          <p:cNvSpPr/>
          <p:nvPr/>
        </p:nvSpPr>
        <p:spPr>
          <a:xfrm>
            <a:off x="5685125" y="1939661"/>
            <a:ext cx="6206838" cy="1077218"/>
          </a:xfrm>
          <a:prstGeom prst="rect">
            <a:avLst/>
          </a:prstGeom>
          <a:solidFill>
            <a:schemeClr val="accent1">
              <a:lumMod val="50000"/>
              <a:lumOff val="50000"/>
            </a:schemeClr>
          </a:solidFill>
        </p:spPr>
        <p:txBody>
          <a:bodyPr wrap="square">
            <a:spAutoFit/>
          </a:bodyPr>
          <a:lstStyle/>
          <a:p>
            <a:pPr algn="just"/>
            <a:r>
              <a:rPr lang="es-CL" sz="1600" b="1" u="sng" dirty="0"/>
              <a:t>Los aspirantes (</a:t>
            </a:r>
            <a:r>
              <a:rPr lang="es-CL" sz="1600" b="1" i="1" u="sng" dirty="0" err="1"/>
              <a:t>Challengers</a:t>
            </a:r>
            <a:r>
              <a:rPr lang="es-CL" sz="1600" b="1" u="sng" dirty="0"/>
              <a:t>):</a:t>
            </a:r>
            <a:r>
              <a:rPr lang="es-CL" sz="1600" dirty="0"/>
              <a:t> Tienen una buena ejecución del negocio actualmente y son capaces de dominar un gran segmento de mercado, pero aún no demuestran un real entendimiento de la dirección en que va el mercado.</a:t>
            </a:r>
          </a:p>
        </p:txBody>
      </p:sp>
      <p:sp>
        <p:nvSpPr>
          <p:cNvPr id="7" name="6 Rectángulo"/>
          <p:cNvSpPr/>
          <p:nvPr/>
        </p:nvSpPr>
        <p:spPr>
          <a:xfrm>
            <a:off x="5685120" y="3063841"/>
            <a:ext cx="6206838" cy="830997"/>
          </a:xfrm>
          <a:prstGeom prst="rect">
            <a:avLst/>
          </a:prstGeom>
          <a:solidFill>
            <a:schemeClr val="accent1">
              <a:lumMod val="25000"/>
              <a:lumOff val="75000"/>
            </a:schemeClr>
          </a:solidFill>
        </p:spPr>
        <p:txBody>
          <a:bodyPr wrap="square">
            <a:spAutoFit/>
          </a:bodyPr>
          <a:lstStyle/>
          <a:p>
            <a:pPr algn="just"/>
            <a:r>
              <a:rPr lang="es-CL" sz="1600" b="1" u="sng" dirty="0"/>
              <a:t>Los líderes (</a:t>
            </a:r>
            <a:r>
              <a:rPr lang="es-CL" sz="1600" b="1" i="1" u="sng" dirty="0" err="1"/>
              <a:t>Leaders</a:t>
            </a:r>
            <a:r>
              <a:rPr lang="es-CL" sz="1600" b="1" u="sng" dirty="0"/>
              <a:t>):</a:t>
            </a:r>
            <a:r>
              <a:rPr lang="es-CL" sz="1600" dirty="0"/>
              <a:t> Desarrollan bien su negocio de acuerdo a una adecuada visión actual del mercado y están bien posicionados para el futuro.</a:t>
            </a:r>
          </a:p>
        </p:txBody>
      </p:sp>
      <p:sp>
        <p:nvSpPr>
          <p:cNvPr id="8" name="7 Rectángulo"/>
          <p:cNvSpPr/>
          <p:nvPr/>
        </p:nvSpPr>
        <p:spPr>
          <a:xfrm>
            <a:off x="5685125" y="3923702"/>
            <a:ext cx="6206838" cy="1323439"/>
          </a:xfrm>
          <a:prstGeom prst="rect">
            <a:avLst/>
          </a:prstGeom>
          <a:solidFill>
            <a:schemeClr val="accent1">
              <a:lumMod val="10000"/>
              <a:lumOff val="90000"/>
            </a:schemeClr>
          </a:solidFill>
        </p:spPr>
        <p:txBody>
          <a:bodyPr wrap="square">
            <a:spAutoFit/>
          </a:bodyPr>
          <a:lstStyle/>
          <a:p>
            <a:pPr algn="just"/>
            <a:r>
              <a:rPr lang="es-CL" sz="1600" b="1" u="sng" dirty="0"/>
              <a:t>Los jugadores de nichos específicos (</a:t>
            </a:r>
            <a:r>
              <a:rPr lang="es-CL" sz="1600" b="1" i="1" u="sng" dirty="0" err="1"/>
              <a:t>Niche</a:t>
            </a:r>
            <a:r>
              <a:rPr lang="es-CL" sz="1600" b="1" i="1" u="sng" dirty="0"/>
              <a:t> </a:t>
            </a:r>
            <a:r>
              <a:rPr lang="es-CL" sz="1600" b="1" i="1" u="sng" dirty="0" err="1"/>
              <a:t>Players</a:t>
            </a:r>
            <a:r>
              <a:rPr lang="es-CL" sz="1600" b="1" u="sng" dirty="0"/>
              <a:t>):</a:t>
            </a:r>
            <a:r>
              <a:rPr lang="es-CL" sz="1600" dirty="0"/>
              <a:t> Se enfocan con éxito en un segmento de mercado específico, pero muchos de ellos no adquieren en su desempeño una visión global y no se caracterizan por hacer grandes innovaciones o por superar a sus competidores.</a:t>
            </a:r>
          </a:p>
        </p:txBody>
      </p:sp>
      <p:sp>
        <p:nvSpPr>
          <p:cNvPr id="9" name="8 Rectángulo"/>
          <p:cNvSpPr/>
          <p:nvPr/>
        </p:nvSpPr>
        <p:spPr>
          <a:xfrm>
            <a:off x="5685120" y="5276005"/>
            <a:ext cx="6206838" cy="1077218"/>
          </a:xfrm>
          <a:prstGeom prst="rect">
            <a:avLst/>
          </a:prstGeom>
          <a:solidFill>
            <a:schemeClr val="accent2">
              <a:lumMod val="40000"/>
              <a:lumOff val="60000"/>
            </a:schemeClr>
          </a:solidFill>
        </p:spPr>
        <p:txBody>
          <a:bodyPr wrap="square">
            <a:spAutoFit/>
          </a:bodyPr>
          <a:lstStyle/>
          <a:p>
            <a:pPr algn="just"/>
            <a:r>
              <a:rPr lang="es-CL" sz="1600" b="1" u="sng" dirty="0"/>
              <a:t>Los visionarios (</a:t>
            </a:r>
            <a:r>
              <a:rPr lang="es-CL" sz="1600" b="1" i="1" u="sng" dirty="0" err="1"/>
              <a:t>Visionaires</a:t>
            </a:r>
            <a:r>
              <a:rPr lang="es-CL" sz="1600" b="1" u="sng" dirty="0"/>
              <a:t>):</a:t>
            </a:r>
            <a:r>
              <a:rPr lang="es-CL" sz="1600" dirty="0"/>
              <a:t>  Entienden hacia dónde van los mercados e incluso pueden tener una idea para cambiar las reglas y paradigmas, pero aún no son capaces de llevar  a cabo estas ideas por completo o con éxito.</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Liderar el cambio en la organización con respecto a BI</a:t>
            </a:r>
            <a:endParaRPr lang="es-CL" sz="1600" dirty="0">
              <a:solidFill>
                <a:schemeClr val="accent6">
                  <a:lumMod val="60000"/>
                  <a:lumOff val="40000"/>
                </a:schemeClr>
              </a:solidFill>
            </a:endParaRPr>
          </a:p>
        </p:txBody>
      </p:sp>
      <p:sp>
        <p:nvSpPr>
          <p:cNvPr id="4" name="3 Rectángulo"/>
          <p:cNvSpPr/>
          <p:nvPr/>
        </p:nvSpPr>
        <p:spPr>
          <a:xfrm>
            <a:off x="304800" y="942096"/>
            <a:ext cx="11402292" cy="1015663"/>
          </a:xfrm>
          <a:prstGeom prst="rect">
            <a:avLst/>
          </a:prstGeom>
        </p:spPr>
        <p:txBody>
          <a:bodyPr wrap="square">
            <a:spAutoFit/>
          </a:bodyPr>
          <a:lstStyle/>
          <a:p>
            <a:pPr algn="just"/>
            <a:r>
              <a:rPr lang="es-CL" sz="2000" dirty="0"/>
              <a:t>Los profesionales de la administración consideran 10 pasos esenciales que debe aplicar el profesional que desea gestionar correctamente el cambio y la cultura durante la implementación de un proyecto de BI.</a:t>
            </a:r>
          </a:p>
        </p:txBody>
      </p:sp>
      <p:graphicFrame>
        <p:nvGraphicFramePr>
          <p:cNvPr id="7" name="6 Diagrama"/>
          <p:cNvGraphicFramePr/>
          <p:nvPr>
            <p:extLst>
              <p:ext uri="{D42A27DB-BD31-4B8C-83A1-F6EECF244321}">
                <p14:modId xmlns:p14="http://schemas.microsoft.com/office/powerpoint/2010/main" val="623177264"/>
              </p:ext>
            </p:extLst>
          </p:nvPr>
        </p:nvGraphicFramePr>
        <p:xfrm>
          <a:off x="304800" y="2036159"/>
          <a:ext cx="11402292" cy="443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730E93C-CDFC-4CB6-9BB8-61566655EF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3453063C-87E0-49DC-822A-E0A8C5637E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B46066B-CBD4-42CD-B8E4-E1205954010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94E2B82-9118-4FA6-A4A5-8E200347012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9393F0B7-E74F-440B-8F0E-C560C8AE9AF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57A0166F-D6D4-4BB3-B923-F9312EE7492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8F5A864B-515B-4E2E-B9E5-C945CE81483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08024C8D-8C8C-43A1-9619-17491B01B90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B5A7464B-8C2F-4FD4-927E-3B8154CE612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E02E1F47-803A-44C6-980E-4200B94B9E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Demanda de Profesionales analistas BI y que esperar del futuro </a:t>
            </a:r>
            <a:endParaRPr lang="es-CL" sz="1600" dirty="0">
              <a:solidFill>
                <a:schemeClr val="accent6">
                  <a:lumMod val="60000"/>
                  <a:lumOff val="40000"/>
                </a:schemeClr>
              </a:solidFill>
            </a:endParaRPr>
          </a:p>
        </p:txBody>
      </p:sp>
      <p:sp>
        <p:nvSpPr>
          <p:cNvPr id="4" name="3 Rectángulo"/>
          <p:cNvSpPr/>
          <p:nvPr/>
        </p:nvSpPr>
        <p:spPr>
          <a:xfrm>
            <a:off x="304800" y="942096"/>
            <a:ext cx="11402292" cy="707886"/>
          </a:xfrm>
          <a:prstGeom prst="rect">
            <a:avLst/>
          </a:prstGeom>
        </p:spPr>
        <p:txBody>
          <a:bodyPr wrap="square">
            <a:spAutoFit/>
          </a:bodyPr>
          <a:lstStyle/>
          <a:p>
            <a:pPr algn="just"/>
            <a:r>
              <a:rPr lang="es-CL" sz="2000" dirty="0"/>
              <a:t>Para las empresas que buscan sobrevivir y prosperar, la toma de decisiones basada en datos se ha convertido en una parte esencial para impulsar el crecimiento y seguir siendo competitivo.</a:t>
            </a:r>
          </a:p>
        </p:txBody>
      </p:sp>
      <p:sp>
        <p:nvSpPr>
          <p:cNvPr id="6" name="5 Rectángulo"/>
          <p:cNvSpPr/>
          <p:nvPr/>
        </p:nvSpPr>
        <p:spPr>
          <a:xfrm>
            <a:off x="304795" y="1627256"/>
            <a:ext cx="11402292" cy="1015663"/>
          </a:xfrm>
          <a:prstGeom prst="rect">
            <a:avLst/>
          </a:prstGeom>
        </p:spPr>
        <p:txBody>
          <a:bodyPr wrap="square">
            <a:spAutoFit/>
          </a:bodyPr>
          <a:lstStyle/>
          <a:p>
            <a:pPr algn="just"/>
            <a:r>
              <a:rPr lang="es-CL" sz="2000" dirty="0"/>
              <a:t>A medida que los datos se vuelven más disponibles para las empresas en crecimiento, aumenta la presión para utilizar esos datos de manera efectiva para guiar a la empresa a través de las aguas turbulentas del mercado competitivo de hoy.</a:t>
            </a:r>
          </a:p>
        </p:txBody>
      </p:sp>
      <p:sp>
        <p:nvSpPr>
          <p:cNvPr id="7" name="6 Rectángulo"/>
          <p:cNvSpPr/>
          <p:nvPr/>
        </p:nvSpPr>
        <p:spPr>
          <a:xfrm>
            <a:off x="304790" y="2620193"/>
            <a:ext cx="11402292" cy="1323439"/>
          </a:xfrm>
          <a:prstGeom prst="rect">
            <a:avLst/>
          </a:prstGeom>
        </p:spPr>
        <p:txBody>
          <a:bodyPr wrap="square">
            <a:spAutoFit/>
          </a:bodyPr>
          <a:lstStyle/>
          <a:p>
            <a:pPr algn="just"/>
            <a:r>
              <a:rPr lang="es-CL" sz="2000" dirty="0"/>
              <a:t>El aumento de la demanda de formas de dar sentido a los datos ha creado un mercado robusto para los </a:t>
            </a:r>
            <a:r>
              <a:rPr lang="es-CL" sz="2000" b="1" dirty="0"/>
              <a:t>Analistas de Inteligencia Empresarial o de Negocios (BI)</a:t>
            </a:r>
            <a:r>
              <a:rPr lang="es-CL" sz="2000" dirty="0"/>
              <a:t>. Donde se buscan a profesionales con la capacidad de transformar datos para comunicar información de alto valor para respaldar la toma de decisiones.</a:t>
            </a:r>
          </a:p>
        </p:txBody>
      </p:sp>
      <p:sp>
        <p:nvSpPr>
          <p:cNvPr id="8" name="7 Rectángulo"/>
          <p:cNvSpPr/>
          <p:nvPr/>
        </p:nvSpPr>
        <p:spPr>
          <a:xfrm>
            <a:off x="304785" y="3920906"/>
            <a:ext cx="11402292" cy="1323439"/>
          </a:xfrm>
          <a:prstGeom prst="rect">
            <a:avLst/>
          </a:prstGeom>
        </p:spPr>
        <p:txBody>
          <a:bodyPr wrap="square">
            <a:spAutoFit/>
          </a:bodyPr>
          <a:lstStyle/>
          <a:p>
            <a:pPr algn="just"/>
            <a:r>
              <a:rPr lang="es-CL" sz="2000" dirty="0"/>
              <a:t>De hecho, la demanda de la posición está superando con creces la oferta, por muchas razones. La gran importancia de la BI en todas las industrias ha creado una escasez de personal calificado. El trabajo requiere un conjunto único de habilidades que no todos pueden reclamar: experiencia técnica y comercial, y la capacidad de comunicarse con todos los tipos de partes interesadas.</a:t>
            </a:r>
          </a:p>
        </p:txBody>
      </p:sp>
      <p:sp>
        <p:nvSpPr>
          <p:cNvPr id="9" name="8 Rectángulo"/>
          <p:cNvSpPr/>
          <p:nvPr/>
        </p:nvSpPr>
        <p:spPr>
          <a:xfrm>
            <a:off x="1995054" y="5527952"/>
            <a:ext cx="7813964" cy="1077218"/>
          </a:xfrm>
          <a:prstGeom prst="rect">
            <a:avLst/>
          </a:prstGeom>
          <a:solidFill>
            <a:schemeClr val="accent2">
              <a:lumMod val="40000"/>
              <a:lumOff val="60000"/>
            </a:schemeClr>
          </a:solidFill>
        </p:spPr>
        <p:txBody>
          <a:bodyPr wrap="square">
            <a:spAutoFit/>
          </a:bodyPr>
          <a:lstStyle/>
          <a:p>
            <a:pPr algn="ctr"/>
            <a:r>
              <a:rPr lang="es-CL" sz="3200" b="1" dirty="0"/>
              <a:t>Este curso puede ser el puntapié inicial de una nueva carrera</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P spid="8" grpId="0"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Las Organizaciones: Definición</a:t>
            </a:r>
            <a:endParaRPr lang="es-CL" sz="1600" dirty="0">
              <a:solidFill>
                <a:schemeClr val="accent6">
                  <a:lumMod val="60000"/>
                  <a:lumOff val="40000"/>
                </a:schemeClr>
              </a:solidFill>
            </a:endParaRPr>
          </a:p>
        </p:txBody>
      </p:sp>
      <p:sp>
        <p:nvSpPr>
          <p:cNvPr id="4" name="3 CuadroTexto"/>
          <p:cNvSpPr txBox="1"/>
          <p:nvPr/>
        </p:nvSpPr>
        <p:spPr>
          <a:xfrm>
            <a:off x="971600" y="1024783"/>
            <a:ext cx="10721636" cy="70788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p:spPr>
        <p:txBody>
          <a:bodyPr wrap="square" rtlCol="0">
            <a:spAutoFit/>
          </a:bodyPr>
          <a:lstStyle/>
          <a:p>
            <a:pPr algn="just"/>
            <a:r>
              <a:rPr lang="es-CL" sz="2000" dirty="0"/>
              <a:t>“Una integración de individuos y grupos, en el marco de un orden formal que establecen las funciones que ellos deben cumplir”</a:t>
            </a:r>
          </a:p>
        </p:txBody>
      </p:sp>
      <p:sp>
        <p:nvSpPr>
          <p:cNvPr id="6" name="Rectangle 1"/>
          <p:cNvSpPr>
            <a:spLocks noChangeArrowheads="1"/>
          </p:cNvSpPr>
          <p:nvPr/>
        </p:nvSpPr>
        <p:spPr bwMode="auto">
          <a:xfrm>
            <a:off x="251520" y="1845979"/>
            <a:ext cx="1144171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Conjuntos de personas,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CL" sz="2000"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Que utilizan recursos de todo tipo (materiales, información, conocimientos, técnicas, distintas formas de energía, etc.),</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CL" sz="2000"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Que realizan diferentes actividades para alcanzar fines y objetivos,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CL" sz="2000"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Que poseen reglas para prever las conductas de los trabajadores,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CL" sz="2000"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Que actúan en el marco de una estructura formal (diferentes sectores de trabajo, puestos, procesos, procedimientos, normas, documentos, etc.)</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CL" sz="2000"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Que utilizan diferentes modos de comunicación,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CL" sz="2000"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000" b="0" i="0" u="none" strike="noStrike" cap="none" normalizeH="0" baseline="0" dirty="0">
                <a:ln>
                  <a:noFill/>
                </a:ln>
                <a:effectLst/>
                <a:ea typeface="Calibri" pitchFamily="34" charset="0"/>
                <a:cs typeface="Times New Roman" pitchFamily="18" charset="0"/>
              </a:rPr>
              <a:t>Que poseen una dirección previamente establecidos.</a:t>
            </a:r>
            <a:endParaRPr kumimoji="0" lang="es-CL" sz="2000" b="0" i="0" u="none" strike="noStrike" cap="none" normalizeH="0" baseline="0" dirty="0">
              <a:ln>
                <a:noFill/>
              </a:ln>
              <a:effectLst/>
              <a:cs typeface="Arial" pitchFamily="34" charset="0"/>
            </a:endParaRPr>
          </a:p>
        </p:txBody>
      </p:sp>
      <p:pic>
        <p:nvPicPr>
          <p:cNvPr id="7" name="Picture 2" descr="C:\Program Files (x86)\Microsoft Office\MEDIA\CAGCAT10\j0149481.wmf"/>
          <p:cNvPicPr>
            <a:picLocks noChangeAspect="1" noChangeArrowheads="1"/>
          </p:cNvPicPr>
          <p:nvPr/>
        </p:nvPicPr>
        <p:blipFill>
          <a:blip r:embed="rId2" cstate="print"/>
          <a:srcRect/>
          <a:stretch>
            <a:fillRect/>
          </a:stretch>
        </p:blipFill>
        <p:spPr bwMode="auto">
          <a:xfrm>
            <a:off x="3935760" y="1760379"/>
            <a:ext cx="4320480" cy="4390836"/>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ox(i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ox(in)">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box(in)">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box(in)">
                                      <p:cBhvr>
                                        <p:cTn id="5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Las Organizaciones: Clasificación</a:t>
            </a:r>
            <a:endParaRPr lang="es-CL" sz="1600" dirty="0">
              <a:solidFill>
                <a:schemeClr val="accent6">
                  <a:lumMod val="60000"/>
                  <a:lumOff val="40000"/>
                </a:schemeClr>
              </a:solidFill>
            </a:endParaRPr>
          </a:p>
        </p:txBody>
      </p:sp>
      <p:sp>
        <p:nvSpPr>
          <p:cNvPr id="8" name="7 CuadroTexto"/>
          <p:cNvSpPr txBox="1"/>
          <p:nvPr/>
        </p:nvSpPr>
        <p:spPr>
          <a:xfrm>
            <a:off x="500033" y="1302042"/>
            <a:ext cx="11391929" cy="1015663"/>
          </a:xfrm>
          <a:prstGeom prst="rect">
            <a:avLst/>
          </a:prstGeom>
          <a:noFill/>
        </p:spPr>
        <p:txBody>
          <a:bodyPr wrap="square" rtlCol="0">
            <a:spAutoFit/>
          </a:bodyPr>
          <a:lstStyle/>
          <a:p>
            <a:pPr algn="just"/>
            <a:r>
              <a:rPr lang="es-CL" sz="2000" dirty="0"/>
              <a:t>1) Primer Sector ó Sector Público compuesto por todas las organizaciones pertenecientes al Estado (en cualquiera de sus cuatro niveles de gobierno: nacional, regional, provincial o municipal-local).</a:t>
            </a:r>
          </a:p>
        </p:txBody>
      </p:sp>
      <p:sp>
        <p:nvSpPr>
          <p:cNvPr id="9" name="8 CuadroTexto"/>
          <p:cNvSpPr txBox="1"/>
          <p:nvPr/>
        </p:nvSpPr>
        <p:spPr>
          <a:xfrm>
            <a:off x="500033" y="2618801"/>
            <a:ext cx="11391929" cy="400110"/>
          </a:xfrm>
          <a:prstGeom prst="rect">
            <a:avLst/>
          </a:prstGeom>
          <a:noFill/>
        </p:spPr>
        <p:txBody>
          <a:bodyPr wrap="square" rtlCol="0">
            <a:spAutoFit/>
          </a:bodyPr>
          <a:lstStyle/>
          <a:p>
            <a:pPr algn="just"/>
            <a:r>
              <a:rPr lang="es-CL" sz="2000" dirty="0"/>
              <a:t>2) Segundo Sector ó Mercado compuesto por todas las organizaciones que son Empresas.</a:t>
            </a:r>
          </a:p>
        </p:txBody>
      </p:sp>
      <p:sp>
        <p:nvSpPr>
          <p:cNvPr id="10" name="9 CuadroTexto"/>
          <p:cNvSpPr txBox="1"/>
          <p:nvPr/>
        </p:nvSpPr>
        <p:spPr>
          <a:xfrm>
            <a:off x="500033" y="3320007"/>
            <a:ext cx="11391929" cy="1015663"/>
          </a:xfrm>
          <a:prstGeom prst="rect">
            <a:avLst/>
          </a:prstGeom>
          <a:noFill/>
        </p:spPr>
        <p:txBody>
          <a:bodyPr wrap="square" rtlCol="0">
            <a:spAutoFit/>
          </a:bodyPr>
          <a:lstStyle/>
          <a:p>
            <a:pPr algn="just"/>
            <a:r>
              <a:rPr lang="es-CL" sz="2000" dirty="0"/>
              <a:t>3) Tercer Sector ó también llamado Organizaciones de la Sociedad Civil (OSC), o Organizaciones no Gubernamentales (</a:t>
            </a:r>
            <a:r>
              <a:rPr lang="es-CL" sz="2000" dirty="0" err="1"/>
              <a:t>ONGs</a:t>
            </a:r>
            <a:r>
              <a:rPr lang="es-CL" sz="2000" dirty="0"/>
              <a:t>), ó también, sector de la economía solidaria, formado por todas las organizaciones que no pertenecen al Estado ni adoptan la forma de empresas.</a:t>
            </a:r>
          </a:p>
        </p:txBody>
      </p:sp>
      <p:pic>
        <p:nvPicPr>
          <p:cNvPr id="11" name="Picture 2" descr="Resultado de imagen para palacio la moneda dibujo"/>
          <p:cNvPicPr>
            <a:picLocks noChangeAspect="1" noChangeArrowheads="1"/>
          </p:cNvPicPr>
          <p:nvPr/>
        </p:nvPicPr>
        <p:blipFill>
          <a:blip r:embed="rId2" cstate="print"/>
          <a:srcRect/>
          <a:stretch>
            <a:fillRect/>
          </a:stretch>
        </p:blipFill>
        <p:spPr bwMode="auto">
          <a:xfrm>
            <a:off x="1799692" y="4645795"/>
            <a:ext cx="2520280" cy="1890210"/>
          </a:xfrm>
          <a:prstGeom prst="rect">
            <a:avLst/>
          </a:prstGeom>
          <a:noFill/>
        </p:spPr>
      </p:pic>
      <p:pic>
        <p:nvPicPr>
          <p:cNvPr id="12" name="Picture 4" descr="Resultado de imagen para organizacion mercado"/>
          <p:cNvPicPr>
            <a:picLocks noChangeAspect="1" noChangeArrowheads="1"/>
          </p:cNvPicPr>
          <p:nvPr/>
        </p:nvPicPr>
        <p:blipFill>
          <a:blip r:embed="rId3" cstate="print"/>
          <a:srcRect/>
          <a:stretch>
            <a:fillRect/>
          </a:stretch>
        </p:blipFill>
        <p:spPr bwMode="auto">
          <a:xfrm>
            <a:off x="5402400" y="4645795"/>
            <a:ext cx="1962996" cy="1872208"/>
          </a:xfrm>
          <a:prstGeom prst="rect">
            <a:avLst/>
          </a:prstGeom>
          <a:noFill/>
        </p:spPr>
      </p:pic>
      <p:pic>
        <p:nvPicPr>
          <p:cNvPr id="13" name="Picture 6" descr="Resultado de imagen para organizacion ONG"/>
          <p:cNvPicPr>
            <a:picLocks noChangeAspect="1" noChangeArrowheads="1"/>
          </p:cNvPicPr>
          <p:nvPr/>
        </p:nvPicPr>
        <p:blipFill>
          <a:blip r:embed="rId4" cstate="print"/>
          <a:srcRect/>
          <a:stretch>
            <a:fillRect/>
          </a:stretch>
        </p:blipFill>
        <p:spPr bwMode="auto">
          <a:xfrm>
            <a:off x="8447823" y="4645795"/>
            <a:ext cx="2676093" cy="1872208"/>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Las Organizaciones: Características</a:t>
            </a:r>
            <a:endParaRPr lang="es-CL" sz="1600" dirty="0">
              <a:solidFill>
                <a:schemeClr val="accent6">
                  <a:lumMod val="60000"/>
                  <a:lumOff val="40000"/>
                </a:schemeClr>
              </a:solidFill>
            </a:endParaRPr>
          </a:p>
        </p:txBody>
      </p:sp>
      <p:sp>
        <p:nvSpPr>
          <p:cNvPr id="14" name="13 CuadroTexto"/>
          <p:cNvSpPr txBox="1"/>
          <p:nvPr/>
        </p:nvSpPr>
        <p:spPr>
          <a:xfrm>
            <a:off x="500033" y="1262683"/>
            <a:ext cx="11391929" cy="461665"/>
          </a:xfrm>
          <a:prstGeom prst="rect">
            <a:avLst/>
          </a:prstGeom>
          <a:noFill/>
        </p:spPr>
        <p:txBody>
          <a:bodyPr wrap="square" rtlCol="0">
            <a:spAutoFit/>
          </a:bodyPr>
          <a:lstStyle/>
          <a:p>
            <a:pPr algn="just">
              <a:buFont typeface="Arial" pitchFamily="34" charset="0"/>
              <a:buChar char="•"/>
            </a:pPr>
            <a:r>
              <a:rPr lang="es-CL" sz="2400" dirty="0"/>
              <a:t> Siguen pautas, normas y procedimientos previamente establecidos.</a:t>
            </a:r>
          </a:p>
        </p:txBody>
      </p:sp>
      <p:sp>
        <p:nvSpPr>
          <p:cNvPr id="15" name="14 CuadroTexto"/>
          <p:cNvSpPr txBox="1"/>
          <p:nvPr/>
        </p:nvSpPr>
        <p:spPr>
          <a:xfrm>
            <a:off x="500034" y="1848262"/>
            <a:ext cx="11391928" cy="461665"/>
          </a:xfrm>
          <a:prstGeom prst="rect">
            <a:avLst/>
          </a:prstGeom>
          <a:noFill/>
        </p:spPr>
        <p:txBody>
          <a:bodyPr wrap="square" rtlCol="0">
            <a:spAutoFit/>
          </a:bodyPr>
          <a:lstStyle/>
          <a:p>
            <a:pPr algn="just">
              <a:buFont typeface="Arial" pitchFamily="34" charset="0"/>
              <a:buChar char="•"/>
            </a:pPr>
            <a:r>
              <a:rPr lang="es-CL" sz="2400" dirty="0"/>
              <a:t> Cumplen funciones y ocupan posiciones determinadas.</a:t>
            </a:r>
          </a:p>
        </p:txBody>
      </p:sp>
      <p:sp>
        <p:nvSpPr>
          <p:cNvPr id="16" name="15 CuadroTexto"/>
          <p:cNvSpPr txBox="1"/>
          <p:nvPr/>
        </p:nvSpPr>
        <p:spPr>
          <a:xfrm>
            <a:off x="500033" y="2433841"/>
            <a:ext cx="11391929" cy="830997"/>
          </a:xfrm>
          <a:prstGeom prst="rect">
            <a:avLst/>
          </a:prstGeom>
          <a:noFill/>
        </p:spPr>
        <p:txBody>
          <a:bodyPr wrap="square" rtlCol="0">
            <a:spAutoFit/>
          </a:bodyPr>
          <a:lstStyle/>
          <a:p>
            <a:pPr algn="just">
              <a:buFont typeface="Arial" pitchFamily="34" charset="0"/>
              <a:buChar char="•"/>
            </a:pPr>
            <a:r>
              <a:rPr lang="es-CL" sz="2400" dirty="0"/>
              <a:t> Reconocen la autoridad legítima a ciertos miembros de la organización para impartir órdenes e instrucciones.</a:t>
            </a:r>
          </a:p>
        </p:txBody>
      </p:sp>
      <p:sp>
        <p:nvSpPr>
          <p:cNvPr id="17" name="16 CuadroTexto"/>
          <p:cNvSpPr txBox="1"/>
          <p:nvPr/>
        </p:nvSpPr>
        <p:spPr>
          <a:xfrm>
            <a:off x="500033" y="3388752"/>
            <a:ext cx="11391929" cy="830997"/>
          </a:xfrm>
          <a:prstGeom prst="rect">
            <a:avLst/>
          </a:prstGeom>
          <a:noFill/>
        </p:spPr>
        <p:txBody>
          <a:bodyPr wrap="square" rtlCol="0">
            <a:spAutoFit/>
          </a:bodyPr>
          <a:lstStyle/>
          <a:p>
            <a:pPr algn="just">
              <a:buFont typeface="Arial" pitchFamily="34" charset="0"/>
              <a:buChar char="•"/>
            </a:pPr>
            <a:r>
              <a:rPr lang="es-CL" sz="2400" dirty="0"/>
              <a:t> Son parte de una red de comunicaciones por medio de la cual coordinan actividades, intercambian información, etc.</a:t>
            </a:r>
          </a:p>
        </p:txBody>
      </p:sp>
      <p:sp>
        <p:nvSpPr>
          <p:cNvPr id="18" name="17 CuadroTexto"/>
          <p:cNvSpPr txBox="1"/>
          <p:nvPr/>
        </p:nvSpPr>
        <p:spPr>
          <a:xfrm>
            <a:off x="500033" y="4343663"/>
            <a:ext cx="11391929" cy="830997"/>
          </a:xfrm>
          <a:prstGeom prst="rect">
            <a:avLst/>
          </a:prstGeom>
          <a:noFill/>
        </p:spPr>
        <p:txBody>
          <a:bodyPr wrap="square" rtlCol="0">
            <a:spAutoFit/>
          </a:bodyPr>
          <a:lstStyle/>
          <a:p>
            <a:pPr algn="just">
              <a:buFont typeface="Arial" pitchFamily="34" charset="0"/>
              <a:buChar char="•"/>
            </a:pPr>
            <a:r>
              <a:rPr lang="es-CL" sz="2400" dirty="0"/>
              <a:t> Se influyen mutuamente, dado que la organización es un espacio de intercambios e interacción entre las personas.</a:t>
            </a:r>
          </a:p>
        </p:txBody>
      </p:sp>
      <p:sp>
        <p:nvSpPr>
          <p:cNvPr id="19" name="18 CuadroTexto"/>
          <p:cNvSpPr txBox="1"/>
          <p:nvPr/>
        </p:nvSpPr>
        <p:spPr>
          <a:xfrm>
            <a:off x="500033" y="5298574"/>
            <a:ext cx="11391929" cy="461665"/>
          </a:xfrm>
          <a:prstGeom prst="rect">
            <a:avLst/>
          </a:prstGeom>
          <a:noFill/>
        </p:spPr>
        <p:txBody>
          <a:bodyPr wrap="square" rtlCol="0">
            <a:spAutoFit/>
          </a:bodyPr>
          <a:lstStyle/>
          <a:p>
            <a:pPr algn="just">
              <a:buFont typeface="Arial" pitchFamily="34" charset="0"/>
              <a:buChar char="•"/>
            </a:pPr>
            <a:r>
              <a:rPr lang="es-CL" sz="2400" dirty="0"/>
              <a:t> Adoptan diferentes decisiones siempre alineadas con el propósito organizacional.</a:t>
            </a:r>
          </a:p>
        </p:txBody>
      </p:sp>
      <p:sp>
        <p:nvSpPr>
          <p:cNvPr id="20" name="19 CuadroTexto"/>
          <p:cNvSpPr txBox="1"/>
          <p:nvPr/>
        </p:nvSpPr>
        <p:spPr>
          <a:xfrm>
            <a:off x="500033" y="5884151"/>
            <a:ext cx="11391929" cy="830997"/>
          </a:xfrm>
          <a:prstGeom prst="rect">
            <a:avLst/>
          </a:prstGeom>
          <a:noFill/>
        </p:spPr>
        <p:txBody>
          <a:bodyPr wrap="square" rtlCol="0">
            <a:spAutoFit/>
          </a:bodyPr>
          <a:lstStyle/>
          <a:p>
            <a:pPr algn="just">
              <a:buFont typeface="Arial" pitchFamily="34" charset="0"/>
              <a:buChar char="•"/>
            </a:pPr>
            <a:r>
              <a:rPr lang="es-CL" sz="2400" dirty="0"/>
              <a:t> Intercambian recursos y capacidades con el entorno en el que se encuentran insertas.</a:t>
            </a:r>
          </a:p>
        </p:txBody>
      </p:sp>
      <p:pic>
        <p:nvPicPr>
          <p:cNvPr id="21" name="Picture 2" descr="Resultado de imagen para organizaciones"/>
          <p:cNvPicPr>
            <a:picLocks noChangeAspect="1" noChangeArrowheads="1"/>
          </p:cNvPicPr>
          <p:nvPr/>
        </p:nvPicPr>
        <p:blipFill>
          <a:blip r:embed="rId2" cstate="print"/>
          <a:srcRect/>
          <a:stretch>
            <a:fillRect/>
          </a:stretch>
        </p:blipFill>
        <p:spPr bwMode="auto">
          <a:xfrm>
            <a:off x="2286000" y="1047750"/>
            <a:ext cx="7620000" cy="4762500"/>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i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Las Organizaciones: ¿Para qué sirven?</a:t>
            </a:r>
            <a:endParaRPr lang="es-CL" sz="1600" dirty="0">
              <a:solidFill>
                <a:schemeClr val="accent6">
                  <a:lumMod val="60000"/>
                  <a:lumOff val="40000"/>
                </a:schemeClr>
              </a:solidFill>
            </a:endParaRPr>
          </a:p>
        </p:txBody>
      </p:sp>
      <p:sp>
        <p:nvSpPr>
          <p:cNvPr id="4" name="3 CuadroTexto"/>
          <p:cNvSpPr txBox="1"/>
          <p:nvPr/>
        </p:nvSpPr>
        <p:spPr>
          <a:xfrm>
            <a:off x="531415" y="1195042"/>
            <a:ext cx="11360547" cy="461665"/>
          </a:xfrm>
          <a:prstGeom prst="rect">
            <a:avLst/>
          </a:prstGeom>
          <a:noFill/>
        </p:spPr>
        <p:txBody>
          <a:bodyPr wrap="square" rtlCol="0">
            <a:spAutoFit/>
          </a:bodyPr>
          <a:lstStyle/>
          <a:p>
            <a:pPr algn="just">
              <a:buFont typeface="Arial" pitchFamily="34" charset="0"/>
              <a:buChar char="•"/>
            </a:pPr>
            <a:r>
              <a:rPr lang="es-CL" sz="2400" dirty="0"/>
              <a:t> Generan oportunidades de trabajo para las personas.</a:t>
            </a:r>
          </a:p>
        </p:txBody>
      </p:sp>
      <p:sp>
        <p:nvSpPr>
          <p:cNvPr id="6" name="5 CuadroTexto"/>
          <p:cNvSpPr txBox="1"/>
          <p:nvPr/>
        </p:nvSpPr>
        <p:spPr>
          <a:xfrm>
            <a:off x="531415" y="1736532"/>
            <a:ext cx="11360547" cy="461665"/>
          </a:xfrm>
          <a:prstGeom prst="rect">
            <a:avLst/>
          </a:prstGeom>
          <a:noFill/>
        </p:spPr>
        <p:txBody>
          <a:bodyPr wrap="square" rtlCol="0">
            <a:spAutoFit/>
          </a:bodyPr>
          <a:lstStyle/>
          <a:p>
            <a:pPr algn="just">
              <a:buFont typeface="Arial" pitchFamily="34" charset="0"/>
              <a:buChar char="•"/>
            </a:pPr>
            <a:r>
              <a:rPr lang="es-CL" sz="2400" dirty="0"/>
              <a:t> Crean y elaboran productos, brindan servicios.</a:t>
            </a:r>
          </a:p>
        </p:txBody>
      </p:sp>
      <p:sp>
        <p:nvSpPr>
          <p:cNvPr id="7" name="6 CuadroTexto"/>
          <p:cNvSpPr txBox="1"/>
          <p:nvPr/>
        </p:nvSpPr>
        <p:spPr>
          <a:xfrm>
            <a:off x="531415" y="2278022"/>
            <a:ext cx="11360547" cy="830997"/>
          </a:xfrm>
          <a:prstGeom prst="rect">
            <a:avLst/>
          </a:prstGeom>
          <a:noFill/>
        </p:spPr>
        <p:txBody>
          <a:bodyPr wrap="square" rtlCol="0">
            <a:spAutoFit/>
          </a:bodyPr>
          <a:lstStyle/>
          <a:p>
            <a:pPr lvl="0">
              <a:buFont typeface="Arial" pitchFamily="34" charset="0"/>
              <a:buChar char="•"/>
            </a:pPr>
            <a:r>
              <a:rPr lang="es-CL" sz="2400" dirty="0"/>
              <a:t> Satisfacen necesidades y modifican las formas en que las personas las satisfacemos.</a:t>
            </a:r>
          </a:p>
        </p:txBody>
      </p:sp>
      <p:sp>
        <p:nvSpPr>
          <p:cNvPr id="8" name="7 CuadroTexto"/>
          <p:cNvSpPr txBox="1"/>
          <p:nvPr/>
        </p:nvSpPr>
        <p:spPr>
          <a:xfrm>
            <a:off x="531415" y="3188844"/>
            <a:ext cx="11360547" cy="461665"/>
          </a:xfrm>
          <a:prstGeom prst="rect">
            <a:avLst/>
          </a:prstGeom>
          <a:noFill/>
        </p:spPr>
        <p:txBody>
          <a:bodyPr wrap="square" rtlCol="0">
            <a:spAutoFit/>
          </a:bodyPr>
          <a:lstStyle/>
          <a:p>
            <a:pPr lvl="0">
              <a:buFont typeface="Arial" pitchFamily="34" charset="0"/>
              <a:buChar char="•"/>
            </a:pPr>
            <a:r>
              <a:rPr lang="es-CL" sz="2400" dirty="0"/>
              <a:t> Crean y transmiten conocimientos y técnicas.</a:t>
            </a:r>
          </a:p>
        </p:txBody>
      </p:sp>
      <p:sp>
        <p:nvSpPr>
          <p:cNvPr id="9" name="8 CuadroTexto"/>
          <p:cNvSpPr txBox="1"/>
          <p:nvPr/>
        </p:nvSpPr>
        <p:spPr>
          <a:xfrm>
            <a:off x="531415" y="3730334"/>
            <a:ext cx="11360547" cy="461665"/>
          </a:xfrm>
          <a:prstGeom prst="rect">
            <a:avLst/>
          </a:prstGeom>
          <a:noFill/>
        </p:spPr>
        <p:txBody>
          <a:bodyPr wrap="square" rtlCol="0">
            <a:spAutoFit/>
          </a:bodyPr>
          <a:lstStyle/>
          <a:p>
            <a:pPr lvl="0">
              <a:buFont typeface="Arial" pitchFamily="34" charset="0"/>
              <a:buChar char="•"/>
            </a:pPr>
            <a:r>
              <a:rPr lang="es-CL" sz="2400" dirty="0"/>
              <a:t> Distribuyen recursos.</a:t>
            </a:r>
          </a:p>
        </p:txBody>
      </p:sp>
      <p:sp>
        <p:nvSpPr>
          <p:cNvPr id="10" name="9 CuadroTexto"/>
          <p:cNvSpPr txBox="1"/>
          <p:nvPr/>
        </p:nvSpPr>
        <p:spPr>
          <a:xfrm>
            <a:off x="531415" y="4271824"/>
            <a:ext cx="11360547" cy="461665"/>
          </a:xfrm>
          <a:prstGeom prst="rect">
            <a:avLst/>
          </a:prstGeom>
          <a:noFill/>
        </p:spPr>
        <p:txBody>
          <a:bodyPr wrap="square" rtlCol="0">
            <a:spAutoFit/>
          </a:bodyPr>
          <a:lstStyle/>
          <a:p>
            <a:pPr lvl="0">
              <a:buFont typeface="Arial" pitchFamily="34" charset="0"/>
              <a:buChar char="•"/>
            </a:pPr>
            <a:r>
              <a:rPr lang="es-CL" sz="2400" dirty="0"/>
              <a:t> Generan, ejercen y transmiten poder en la sociedad.</a:t>
            </a:r>
          </a:p>
        </p:txBody>
      </p:sp>
      <p:sp>
        <p:nvSpPr>
          <p:cNvPr id="11" name="10 CuadroTexto"/>
          <p:cNvSpPr txBox="1"/>
          <p:nvPr/>
        </p:nvSpPr>
        <p:spPr>
          <a:xfrm>
            <a:off x="531415" y="4813314"/>
            <a:ext cx="11360547" cy="461665"/>
          </a:xfrm>
          <a:prstGeom prst="rect">
            <a:avLst/>
          </a:prstGeom>
          <a:noFill/>
        </p:spPr>
        <p:txBody>
          <a:bodyPr wrap="square" rtlCol="0">
            <a:spAutoFit/>
          </a:bodyPr>
          <a:lstStyle/>
          <a:p>
            <a:pPr lvl="0">
              <a:buFont typeface="Arial" pitchFamily="34" charset="0"/>
              <a:buChar char="•"/>
            </a:pPr>
            <a:r>
              <a:rPr lang="es-CL" sz="2400" dirty="0"/>
              <a:t> Son medios para crear, conservar y transmitir el conocimiento.</a:t>
            </a:r>
          </a:p>
        </p:txBody>
      </p:sp>
      <p:sp>
        <p:nvSpPr>
          <p:cNvPr id="12" name="11 CuadroTexto"/>
          <p:cNvSpPr txBox="1"/>
          <p:nvPr/>
        </p:nvSpPr>
        <p:spPr>
          <a:xfrm>
            <a:off x="531415" y="5354804"/>
            <a:ext cx="11360547" cy="461665"/>
          </a:xfrm>
          <a:prstGeom prst="rect">
            <a:avLst/>
          </a:prstGeom>
          <a:noFill/>
        </p:spPr>
        <p:txBody>
          <a:bodyPr wrap="square" rtlCol="0">
            <a:spAutoFit/>
          </a:bodyPr>
          <a:lstStyle/>
          <a:p>
            <a:pPr lvl="0">
              <a:buFont typeface="Arial" pitchFamily="34" charset="0"/>
              <a:buChar char="•"/>
            </a:pPr>
            <a:r>
              <a:rPr lang="es-CL" sz="2400" dirty="0"/>
              <a:t> Crean símbolos, imagen y prestigio.</a:t>
            </a:r>
          </a:p>
        </p:txBody>
      </p:sp>
      <p:sp>
        <p:nvSpPr>
          <p:cNvPr id="13" name="12 CuadroTexto"/>
          <p:cNvSpPr txBox="1"/>
          <p:nvPr/>
        </p:nvSpPr>
        <p:spPr>
          <a:xfrm>
            <a:off x="531415" y="5896293"/>
            <a:ext cx="11360547" cy="461665"/>
          </a:xfrm>
          <a:prstGeom prst="rect">
            <a:avLst/>
          </a:prstGeom>
          <a:noFill/>
        </p:spPr>
        <p:txBody>
          <a:bodyPr wrap="square" rtlCol="0">
            <a:spAutoFit/>
          </a:bodyPr>
          <a:lstStyle/>
          <a:p>
            <a:pPr lvl="0">
              <a:buFont typeface="Arial" pitchFamily="34" charset="0"/>
              <a:buChar char="•"/>
            </a:pPr>
            <a:r>
              <a:rPr lang="es-CL" sz="2400" dirty="0"/>
              <a:t> Permiten alcanzar objetivos individuales y sociales.</a:t>
            </a:r>
          </a:p>
        </p:txBody>
      </p:sp>
      <p:pic>
        <p:nvPicPr>
          <p:cNvPr id="14" name="Picture 2" descr="Resultado de imagen para organizaciones"/>
          <p:cNvPicPr>
            <a:picLocks noChangeAspect="1" noChangeArrowheads="1"/>
          </p:cNvPicPr>
          <p:nvPr/>
        </p:nvPicPr>
        <p:blipFill>
          <a:blip r:embed="rId2" cstate="print"/>
          <a:srcRect/>
          <a:stretch>
            <a:fillRect/>
          </a:stretch>
        </p:blipFill>
        <p:spPr bwMode="auto">
          <a:xfrm>
            <a:off x="2315580" y="912035"/>
            <a:ext cx="7560840" cy="5033930"/>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123628-6486-7943-98E4-139DDA73D4D0}"/>
              </a:ext>
            </a:extLst>
          </p:cNvPr>
          <p:cNvSpPr>
            <a:spLocks noGrp="1"/>
          </p:cNvSpPr>
          <p:nvPr>
            <p:ph type="title"/>
          </p:nvPr>
        </p:nvSpPr>
        <p:spPr>
          <a:xfrm>
            <a:off x="2340077" y="188913"/>
            <a:ext cx="9551886" cy="361693"/>
          </a:xfrm>
        </p:spPr>
        <p:txBody>
          <a:bodyPr/>
          <a:lstStyle/>
          <a:p>
            <a:r>
              <a:rPr lang="es-CL" dirty="0"/>
              <a:t>La revolución de los datos al alcance de todos</a:t>
            </a:r>
          </a:p>
        </p:txBody>
      </p:sp>
      <p:sp>
        <p:nvSpPr>
          <p:cNvPr id="6" name="Título 3">
            <a:extLst>
              <a:ext uri="{FF2B5EF4-FFF2-40B4-BE49-F238E27FC236}">
                <a16:creationId xmlns:a16="http://schemas.microsoft.com/office/drawing/2014/main" id="{65E82733-6B5E-3C40-830D-8CDA557022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Las organizaciones: Lo que necesitan para poder funcionar</a:t>
            </a:r>
            <a:endParaRPr lang="es-CL" sz="1600" dirty="0">
              <a:solidFill>
                <a:schemeClr val="accent6">
                  <a:lumMod val="60000"/>
                  <a:lumOff val="40000"/>
                </a:schemeClr>
              </a:solidFill>
            </a:endParaRPr>
          </a:p>
        </p:txBody>
      </p:sp>
      <p:graphicFrame>
        <p:nvGraphicFramePr>
          <p:cNvPr id="8" name="7 Diagrama"/>
          <p:cNvGraphicFramePr/>
          <p:nvPr/>
        </p:nvGraphicFramePr>
        <p:xfrm>
          <a:off x="2007789" y="1032370"/>
          <a:ext cx="8176422" cy="540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2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graphicEl>
                                              <a:dgm id="{049E20E2-75C8-4F2E-BE58-25F07AB971DE}"/>
                                            </p:graphicEl>
                                          </p:spTgt>
                                        </p:tgtEl>
                                        <p:attrNameLst>
                                          <p:attrName>style.visibility</p:attrName>
                                        </p:attrNameLst>
                                      </p:cBhvr>
                                      <p:to>
                                        <p:strVal val="visible"/>
                                      </p:to>
                                    </p:set>
                                    <p:animEffect transition="in" filter="wipe(down)">
                                      <p:cBhvr>
                                        <p:cTn id="7" dur="580">
                                          <p:stCondLst>
                                            <p:cond delay="0"/>
                                          </p:stCondLst>
                                        </p:cTn>
                                        <p:tgtEl>
                                          <p:spTgt spid="8">
                                            <p:graphicEl>
                                              <a:dgm id="{049E20E2-75C8-4F2E-BE58-25F07AB971DE}"/>
                                            </p:graphicEl>
                                          </p:spTgt>
                                        </p:tgtEl>
                                      </p:cBhvr>
                                    </p:animEffect>
                                    <p:anim calcmode="lin" valueType="num">
                                      <p:cBhvr>
                                        <p:cTn id="8" dur="1822" tmFilter="0,0; 0.14,0.36; 0.43,0.73; 0.71,0.91; 1.0,1.0">
                                          <p:stCondLst>
                                            <p:cond delay="0"/>
                                          </p:stCondLst>
                                        </p:cTn>
                                        <p:tgtEl>
                                          <p:spTgt spid="8">
                                            <p:graphicEl>
                                              <a:dgm id="{049E20E2-75C8-4F2E-BE58-25F07AB971DE}"/>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graphicEl>
                                              <a:dgm id="{049E20E2-75C8-4F2E-BE58-25F07AB971DE}"/>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graphicEl>
                                              <a:dgm id="{049E20E2-75C8-4F2E-BE58-25F07AB971DE}"/>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graphicEl>
                                              <a:dgm id="{049E20E2-75C8-4F2E-BE58-25F07AB971DE}"/>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graphicEl>
                                              <a:dgm id="{049E20E2-75C8-4F2E-BE58-25F07AB971DE}"/>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graphicEl>
                                              <a:dgm id="{049E20E2-75C8-4F2E-BE58-25F07AB971DE}"/>
                                            </p:graphicEl>
                                          </p:spTgt>
                                        </p:tgtEl>
                                      </p:cBhvr>
                                      <p:to x="100000" y="60000"/>
                                    </p:animScale>
                                    <p:animScale>
                                      <p:cBhvr>
                                        <p:cTn id="14" dur="166" decel="50000">
                                          <p:stCondLst>
                                            <p:cond delay="676"/>
                                          </p:stCondLst>
                                        </p:cTn>
                                        <p:tgtEl>
                                          <p:spTgt spid="8">
                                            <p:graphicEl>
                                              <a:dgm id="{049E20E2-75C8-4F2E-BE58-25F07AB971DE}"/>
                                            </p:graphicEl>
                                          </p:spTgt>
                                        </p:tgtEl>
                                      </p:cBhvr>
                                      <p:to x="100000" y="100000"/>
                                    </p:animScale>
                                    <p:animScale>
                                      <p:cBhvr>
                                        <p:cTn id="15" dur="26">
                                          <p:stCondLst>
                                            <p:cond delay="1312"/>
                                          </p:stCondLst>
                                        </p:cTn>
                                        <p:tgtEl>
                                          <p:spTgt spid="8">
                                            <p:graphicEl>
                                              <a:dgm id="{049E20E2-75C8-4F2E-BE58-25F07AB971DE}"/>
                                            </p:graphicEl>
                                          </p:spTgt>
                                        </p:tgtEl>
                                      </p:cBhvr>
                                      <p:to x="100000" y="80000"/>
                                    </p:animScale>
                                    <p:animScale>
                                      <p:cBhvr>
                                        <p:cTn id="16" dur="166" decel="50000">
                                          <p:stCondLst>
                                            <p:cond delay="1338"/>
                                          </p:stCondLst>
                                        </p:cTn>
                                        <p:tgtEl>
                                          <p:spTgt spid="8">
                                            <p:graphicEl>
                                              <a:dgm id="{049E20E2-75C8-4F2E-BE58-25F07AB971DE}"/>
                                            </p:graphicEl>
                                          </p:spTgt>
                                        </p:tgtEl>
                                      </p:cBhvr>
                                      <p:to x="100000" y="100000"/>
                                    </p:animScale>
                                    <p:animScale>
                                      <p:cBhvr>
                                        <p:cTn id="17" dur="26">
                                          <p:stCondLst>
                                            <p:cond delay="1642"/>
                                          </p:stCondLst>
                                        </p:cTn>
                                        <p:tgtEl>
                                          <p:spTgt spid="8">
                                            <p:graphicEl>
                                              <a:dgm id="{049E20E2-75C8-4F2E-BE58-25F07AB971DE}"/>
                                            </p:graphicEl>
                                          </p:spTgt>
                                        </p:tgtEl>
                                      </p:cBhvr>
                                      <p:to x="100000" y="90000"/>
                                    </p:animScale>
                                    <p:animScale>
                                      <p:cBhvr>
                                        <p:cTn id="18" dur="166" decel="50000">
                                          <p:stCondLst>
                                            <p:cond delay="1668"/>
                                          </p:stCondLst>
                                        </p:cTn>
                                        <p:tgtEl>
                                          <p:spTgt spid="8">
                                            <p:graphicEl>
                                              <a:dgm id="{049E20E2-75C8-4F2E-BE58-25F07AB971DE}"/>
                                            </p:graphicEl>
                                          </p:spTgt>
                                        </p:tgtEl>
                                      </p:cBhvr>
                                      <p:to x="100000" y="100000"/>
                                    </p:animScale>
                                    <p:animScale>
                                      <p:cBhvr>
                                        <p:cTn id="19" dur="26">
                                          <p:stCondLst>
                                            <p:cond delay="1808"/>
                                          </p:stCondLst>
                                        </p:cTn>
                                        <p:tgtEl>
                                          <p:spTgt spid="8">
                                            <p:graphicEl>
                                              <a:dgm id="{049E20E2-75C8-4F2E-BE58-25F07AB971DE}"/>
                                            </p:graphicEl>
                                          </p:spTgt>
                                        </p:tgtEl>
                                      </p:cBhvr>
                                      <p:to x="100000" y="95000"/>
                                    </p:animScale>
                                    <p:animScale>
                                      <p:cBhvr>
                                        <p:cTn id="20" dur="166" decel="50000">
                                          <p:stCondLst>
                                            <p:cond delay="1834"/>
                                          </p:stCondLst>
                                        </p:cTn>
                                        <p:tgtEl>
                                          <p:spTgt spid="8">
                                            <p:graphicEl>
                                              <a:dgm id="{049E20E2-75C8-4F2E-BE58-25F07AB971DE}"/>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03219E71-5A7E-4895-82AB-6979241382F0}"/>
                                            </p:graphicEl>
                                          </p:spTgt>
                                        </p:tgtEl>
                                        <p:attrNameLst>
                                          <p:attrName>style.visibility</p:attrName>
                                        </p:attrNameLst>
                                      </p:cBhvr>
                                      <p:to>
                                        <p:strVal val="visible"/>
                                      </p:to>
                                    </p:set>
                                    <p:animEffect transition="in" filter="wipe(down)">
                                      <p:cBhvr>
                                        <p:cTn id="25" dur="580">
                                          <p:stCondLst>
                                            <p:cond delay="0"/>
                                          </p:stCondLst>
                                        </p:cTn>
                                        <p:tgtEl>
                                          <p:spTgt spid="8">
                                            <p:graphicEl>
                                              <a:dgm id="{03219E71-5A7E-4895-82AB-6979241382F0}"/>
                                            </p:graphicEl>
                                          </p:spTgt>
                                        </p:tgtEl>
                                      </p:cBhvr>
                                    </p:animEffect>
                                    <p:anim calcmode="lin" valueType="num">
                                      <p:cBhvr>
                                        <p:cTn id="26" dur="1822" tmFilter="0,0; 0.14,0.36; 0.43,0.73; 0.71,0.91; 1.0,1.0">
                                          <p:stCondLst>
                                            <p:cond delay="0"/>
                                          </p:stCondLst>
                                        </p:cTn>
                                        <p:tgtEl>
                                          <p:spTgt spid="8">
                                            <p:graphicEl>
                                              <a:dgm id="{03219E71-5A7E-4895-82AB-6979241382F0}"/>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03219E71-5A7E-4895-82AB-6979241382F0}"/>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03219E71-5A7E-4895-82AB-6979241382F0}"/>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03219E71-5A7E-4895-82AB-6979241382F0}"/>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03219E71-5A7E-4895-82AB-6979241382F0}"/>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03219E71-5A7E-4895-82AB-6979241382F0}"/>
                                            </p:graphicEl>
                                          </p:spTgt>
                                        </p:tgtEl>
                                      </p:cBhvr>
                                      <p:to x="100000" y="60000"/>
                                    </p:animScale>
                                    <p:animScale>
                                      <p:cBhvr>
                                        <p:cTn id="32" dur="166" decel="50000">
                                          <p:stCondLst>
                                            <p:cond delay="676"/>
                                          </p:stCondLst>
                                        </p:cTn>
                                        <p:tgtEl>
                                          <p:spTgt spid="8">
                                            <p:graphicEl>
                                              <a:dgm id="{03219E71-5A7E-4895-82AB-6979241382F0}"/>
                                            </p:graphicEl>
                                          </p:spTgt>
                                        </p:tgtEl>
                                      </p:cBhvr>
                                      <p:to x="100000" y="100000"/>
                                    </p:animScale>
                                    <p:animScale>
                                      <p:cBhvr>
                                        <p:cTn id="33" dur="26">
                                          <p:stCondLst>
                                            <p:cond delay="1312"/>
                                          </p:stCondLst>
                                        </p:cTn>
                                        <p:tgtEl>
                                          <p:spTgt spid="8">
                                            <p:graphicEl>
                                              <a:dgm id="{03219E71-5A7E-4895-82AB-6979241382F0}"/>
                                            </p:graphicEl>
                                          </p:spTgt>
                                        </p:tgtEl>
                                      </p:cBhvr>
                                      <p:to x="100000" y="80000"/>
                                    </p:animScale>
                                    <p:animScale>
                                      <p:cBhvr>
                                        <p:cTn id="34" dur="166" decel="50000">
                                          <p:stCondLst>
                                            <p:cond delay="1338"/>
                                          </p:stCondLst>
                                        </p:cTn>
                                        <p:tgtEl>
                                          <p:spTgt spid="8">
                                            <p:graphicEl>
                                              <a:dgm id="{03219E71-5A7E-4895-82AB-6979241382F0}"/>
                                            </p:graphicEl>
                                          </p:spTgt>
                                        </p:tgtEl>
                                      </p:cBhvr>
                                      <p:to x="100000" y="100000"/>
                                    </p:animScale>
                                    <p:animScale>
                                      <p:cBhvr>
                                        <p:cTn id="35" dur="26">
                                          <p:stCondLst>
                                            <p:cond delay="1642"/>
                                          </p:stCondLst>
                                        </p:cTn>
                                        <p:tgtEl>
                                          <p:spTgt spid="8">
                                            <p:graphicEl>
                                              <a:dgm id="{03219E71-5A7E-4895-82AB-6979241382F0}"/>
                                            </p:graphicEl>
                                          </p:spTgt>
                                        </p:tgtEl>
                                      </p:cBhvr>
                                      <p:to x="100000" y="90000"/>
                                    </p:animScale>
                                    <p:animScale>
                                      <p:cBhvr>
                                        <p:cTn id="36" dur="166" decel="50000">
                                          <p:stCondLst>
                                            <p:cond delay="1668"/>
                                          </p:stCondLst>
                                        </p:cTn>
                                        <p:tgtEl>
                                          <p:spTgt spid="8">
                                            <p:graphicEl>
                                              <a:dgm id="{03219E71-5A7E-4895-82AB-6979241382F0}"/>
                                            </p:graphicEl>
                                          </p:spTgt>
                                        </p:tgtEl>
                                      </p:cBhvr>
                                      <p:to x="100000" y="100000"/>
                                    </p:animScale>
                                    <p:animScale>
                                      <p:cBhvr>
                                        <p:cTn id="37" dur="26">
                                          <p:stCondLst>
                                            <p:cond delay="1808"/>
                                          </p:stCondLst>
                                        </p:cTn>
                                        <p:tgtEl>
                                          <p:spTgt spid="8">
                                            <p:graphicEl>
                                              <a:dgm id="{03219E71-5A7E-4895-82AB-6979241382F0}"/>
                                            </p:graphicEl>
                                          </p:spTgt>
                                        </p:tgtEl>
                                      </p:cBhvr>
                                      <p:to x="100000" y="95000"/>
                                    </p:animScale>
                                    <p:animScale>
                                      <p:cBhvr>
                                        <p:cTn id="38" dur="166" decel="50000">
                                          <p:stCondLst>
                                            <p:cond delay="1834"/>
                                          </p:stCondLst>
                                        </p:cTn>
                                        <p:tgtEl>
                                          <p:spTgt spid="8">
                                            <p:graphicEl>
                                              <a:dgm id="{03219E71-5A7E-4895-82AB-6979241382F0}"/>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graphicEl>
                                              <a:dgm id="{DA596723-E4E4-49F6-9BAF-7AF68B2805F9}"/>
                                            </p:graphicEl>
                                          </p:spTgt>
                                        </p:tgtEl>
                                        <p:attrNameLst>
                                          <p:attrName>style.visibility</p:attrName>
                                        </p:attrNameLst>
                                      </p:cBhvr>
                                      <p:to>
                                        <p:strVal val="visible"/>
                                      </p:to>
                                    </p:set>
                                    <p:animEffect transition="in" filter="wipe(down)">
                                      <p:cBhvr>
                                        <p:cTn id="43" dur="580">
                                          <p:stCondLst>
                                            <p:cond delay="0"/>
                                          </p:stCondLst>
                                        </p:cTn>
                                        <p:tgtEl>
                                          <p:spTgt spid="8">
                                            <p:graphicEl>
                                              <a:dgm id="{DA596723-E4E4-49F6-9BAF-7AF68B2805F9}"/>
                                            </p:graphicEl>
                                          </p:spTgt>
                                        </p:tgtEl>
                                      </p:cBhvr>
                                    </p:animEffect>
                                    <p:anim calcmode="lin" valueType="num">
                                      <p:cBhvr>
                                        <p:cTn id="44" dur="1822" tmFilter="0,0; 0.14,0.36; 0.43,0.73; 0.71,0.91; 1.0,1.0">
                                          <p:stCondLst>
                                            <p:cond delay="0"/>
                                          </p:stCondLst>
                                        </p:cTn>
                                        <p:tgtEl>
                                          <p:spTgt spid="8">
                                            <p:graphicEl>
                                              <a:dgm id="{DA596723-E4E4-49F6-9BAF-7AF68B2805F9}"/>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graphicEl>
                                              <a:dgm id="{DA596723-E4E4-49F6-9BAF-7AF68B2805F9}"/>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graphicEl>
                                              <a:dgm id="{DA596723-E4E4-49F6-9BAF-7AF68B2805F9}"/>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graphicEl>
                                              <a:dgm id="{DA596723-E4E4-49F6-9BAF-7AF68B2805F9}"/>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graphicEl>
                                              <a:dgm id="{DA596723-E4E4-49F6-9BAF-7AF68B2805F9}"/>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graphicEl>
                                              <a:dgm id="{DA596723-E4E4-49F6-9BAF-7AF68B2805F9}"/>
                                            </p:graphicEl>
                                          </p:spTgt>
                                        </p:tgtEl>
                                      </p:cBhvr>
                                      <p:to x="100000" y="60000"/>
                                    </p:animScale>
                                    <p:animScale>
                                      <p:cBhvr>
                                        <p:cTn id="50" dur="166" decel="50000">
                                          <p:stCondLst>
                                            <p:cond delay="676"/>
                                          </p:stCondLst>
                                        </p:cTn>
                                        <p:tgtEl>
                                          <p:spTgt spid="8">
                                            <p:graphicEl>
                                              <a:dgm id="{DA596723-E4E4-49F6-9BAF-7AF68B2805F9}"/>
                                            </p:graphicEl>
                                          </p:spTgt>
                                        </p:tgtEl>
                                      </p:cBhvr>
                                      <p:to x="100000" y="100000"/>
                                    </p:animScale>
                                    <p:animScale>
                                      <p:cBhvr>
                                        <p:cTn id="51" dur="26">
                                          <p:stCondLst>
                                            <p:cond delay="1312"/>
                                          </p:stCondLst>
                                        </p:cTn>
                                        <p:tgtEl>
                                          <p:spTgt spid="8">
                                            <p:graphicEl>
                                              <a:dgm id="{DA596723-E4E4-49F6-9BAF-7AF68B2805F9}"/>
                                            </p:graphicEl>
                                          </p:spTgt>
                                        </p:tgtEl>
                                      </p:cBhvr>
                                      <p:to x="100000" y="80000"/>
                                    </p:animScale>
                                    <p:animScale>
                                      <p:cBhvr>
                                        <p:cTn id="52" dur="166" decel="50000">
                                          <p:stCondLst>
                                            <p:cond delay="1338"/>
                                          </p:stCondLst>
                                        </p:cTn>
                                        <p:tgtEl>
                                          <p:spTgt spid="8">
                                            <p:graphicEl>
                                              <a:dgm id="{DA596723-E4E4-49F6-9BAF-7AF68B2805F9}"/>
                                            </p:graphicEl>
                                          </p:spTgt>
                                        </p:tgtEl>
                                      </p:cBhvr>
                                      <p:to x="100000" y="100000"/>
                                    </p:animScale>
                                    <p:animScale>
                                      <p:cBhvr>
                                        <p:cTn id="53" dur="26">
                                          <p:stCondLst>
                                            <p:cond delay="1642"/>
                                          </p:stCondLst>
                                        </p:cTn>
                                        <p:tgtEl>
                                          <p:spTgt spid="8">
                                            <p:graphicEl>
                                              <a:dgm id="{DA596723-E4E4-49F6-9BAF-7AF68B2805F9}"/>
                                            </p:graphicEl>
                                          </p:spTgt>
                                        </p:tgtEl>
                                      </p:cBhvr>
                                      <p:to x="100000" y="90000"/>
                                    </p:animScale>
                                    <p:animScale>
                                      <p:cBhvr>
                                        <p:cTn id="54" dur="166" decel="50000">
                                          <p:stCondLst>
                                            <p:cond delay="1668"/>
                                          </p:stCondLst>
                                        </p:cTn>
                                        <p:tgtEl>
                                          <p:spTgt spid="8">
                                            <p:graphicEl>
                                              <a:dgm id="{DA596723-E4E4-49F6-9BAF-7AF68B2805F9}"/>
                                            </p:graphicEl>
                                          </p:spTgt>
                                        </p:tgtEl>
                                      </p:cBhvr>
                                      <p:to x="100000" y="100000"/>
                                    </p:animScale>
                                    <p:animScale>
                                      <p:cBhvr>
                                        <p:cTn id="55" dur="26">
                                          <p:stCondLst>
                                            <p:cond delay="1808"/>
                                          </p:stCondLst>
                                        </p:cTn>
                                        <p:tgtEl>
                                          <p:spTgt spid="8">
                                            <p:graphicEl>
                                              <a:dgm id="{DA596723-E4E4-49F6-9BAF-7AF68B2805F9}"/>
                                            </p:graphicEl>
                                          </p:spTgt>
                                        </p:tgtEl>
                                      </p:cBhvr>
                                      <p:to x="100000" y="95000"/>
                                    </p:animScale>
                                    <p:animScale>
                                      <p:cBhvr>
                                        <p:cTn id="56" dur="166" decel="50000">
                                          <p:stCondLst>
                                            <p:cond delay="1834"/>
                                          </p:stCondLst>
                                        </p:cTn>
                                        <p:tgtEl>
                                          <p:spTgt spid="8">
                                            <p:graphicEl>
                                              <a:dgm id="{DA596723-E4E4-49F6-9BAF-7AF68B2805F9}"/>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graphicEl>
                                              <a:dgm id="{1A51329E-FE5F-442E-A35C-7FDE18081670}"/>
                                            </p:graphicEl>
                                          </p:spTgt>
                                        </p:tgtEl>
                                        <p:attrNameLst>
                                          <p:attrName>style.visibility</p:attrName>
                                        </p:attrNameLst>
                                      </p:cBhvr>
                                      <p:to>
                                        <p:strVal val="visible"/>
                                      </p:to>
                                    </p:set>
                                    <p:animEffect transition="in" filter="wipe(down)">
                                      <p:cBhvr>
                                        <p:cTn id="61" dur="580">
                                          <p:stCondLst>
                                            <p:cond delay="0"/>
                                          </p:stCondLst>
                                        </p:cTn>
                                        <p:tgtEl>
                                          <p:spTgt spid="8">
                                            <p:graphicEl>
                                              <a:dgm id="{1A51329E-FE5F-442E-A35C-7FDE18081670}"/>
                                            </p:graphicEl>
                                          </p:spTgt>
                                        </p:tgtEl>
                                      </p:cBhvr>
                                    </p:animEffect>
                                    <p:anim calcmode="lin" valueType="num">
                                      <p:cBhvr>
                                        <p:cTn id="62" dur="1822" tmFilter="0,0; 0.14,0.36; 0.43,0.73; 0.71,0.91; 1.0,1.0">
                                          <p:stCondLst>
                                            <p:cond delay="0"/>
                                          </p:stCondLst>
                                        </p:cTn>
                                        <p:tgtEl>
                                          <p:spTgt spid="8">
                                            <p:graphicEl>
                                              <a:dgm id="{1A51329E-FE5F-442E-A35C-7FDE18081670}"/>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graphicEl>
                                              <a:dgm id="{1A51329E-FE5F-442E-A35C-7FDE18081670}"/>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graphicEl>
                                              <a:dgm id="{1A51329E-FE5F-442E-A35C-7FDE18081670}"/>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graphicEl>
                                              <a:dgm id="{1A51329E-FE5F-442E-A35C-7FDE18081670}"/>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graphicEl>
                                              <a:dgm id="{1A51329E-FE5F-442E-A35C-7FDE18081670}"/>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graphicEl>
                                              <a:dgm id="{1A51329E-FE5F-442E-A35C-7FDE18081670}"/>
                                            </p:graphicEl>
                                          </p:spTgt>
                                        </p:tgtEl>
                                      </p:cBhvr>
                                      <p:to x="100000" y="60000"/>
                                    </p:animScale>
                                    <p:animScale>
                                      <p:cBhvr>
                                        <p:cTn id="68" dur="166" decel="50000">
                                          <p:stCondLst>
                                            <p:cond delay="676"/>
                                          </p:stCondLst>
                                        </p:cTn>
                                        <p:tgtEl>
                                          <p:spTgt spid="8">
                                            <p:graphicEl>
                                              <a:dgm id="{1A51329E-FE5F-442E-A35C-7FDE18081670}"/>
                                            </p:graphicEl>
                                          </p:spTgt>
                                        </p:tgtEl>
                                      </p:cBhvr>
                                      <p:to x="100000" y="100000"/>
                                    </p:animScale>
                                    <p:animScale>
                                      <p:cBhvr>
                                        <p:cTn id="69" dur="26">
                                          <p:stCondLst>
                                            <p:cond delay="1312"/>
                                          </p:stCondLst>
                                        </p:cTn>
                                        <p:tgtEl>
                                          <p:spTgt spid="8">
                                            <p:graphicEl>
                                              <a:dgm id="{1A51329E-FE5F-442E-A35C-7FDE18081670}"/>
                                            </p:graphicEl>
                                          </p:spTgt>
                                        </p:tgtEl>
                                      </p:cBhvr>
                                      <p:to x="100000" y="80000"/>
                                    </p:animScale>
                                    <p:animScale>
                                      <p:cBhvr>
                                        <p:cTn id="70" dur="166" decel="50000">
                                          <p:stCondLst>
                                            <p:cond delay="1338"/>
                                          </p:stCondLst>
                                        </p:cTn>
                                        <p:tgtEl>
                                          <p:spTgt spid="8">
                                            <p:graphicEl>
                                              <a:dgm id="{1A51329E-FE5F-442E-A35C-7FDE18081670}"/>
                                            </p:graphicEl>
                                          </p:spTgt>
                                        </p:tgtEl>
                                      </p:cBhvr>
                                      <p:to x="100000" y="100000"/>
                                    </p:animScale>
                                    <p:animScale>
                                      <p:cBhvr>
                                        <p:cTn id="71" dur="26">
                                          <p:stCondLst>
                                            <p:cond delay="1642"/>
                                          </p:stCondLst>
                                        </p:cTn>
                                        <p:tgtEl>
                                          <p:spTgt spid="8">
                                            <p:graphicEl>
                                              <a:dgm id="{1A51329E-FE5F-442E-A35C-7FDE18081670}"/>
                                            </p:graphicEl>
                                          </p:spTgt>
                                        </p:tgtEl>
                                      </p:cBhvr>
                                      <p:to x="100000" y="90000"/>
                                    </p:animScale>
                                    <p:animScale>
                                      <p:cBhvr>
                                        <p:cTn id="72" dur="166" decel="50000">
                                          <p:stCondLst>
                                            <p:cond delay="1668"/>
                                          </p:stCondLst>
                                        </p:cTn>
                                        <p:tgtEl>
                                          <p:spTgt spid="8">
                                            <p:graphicEl>
                                              <a:dgm id="{1A51329E-FE5F-442E-A35C-7FDE18081670}"/>
                                            </p:graphicEl>
                                          </p:spTgt>
                                        </p:tgtEl>
                                      </p:cBhvr>
                                      <p:to x="100000" y="100000"/>
                                    </p:animScale>
                                    <p:animScale>
                                      <p:cBhvr>
                                        <p:cTn id="73" dur="26">
                                          <p:stCondLst>
                                            <p:cond delay="1808"/>
                                          </p:stCondLst>
                                        </p:cTn>
                                        <p:tgtEl>
                                          <p:spTgt spid="8">
                                            <p:graphicEl>
                                              <a:dgm id="{1A51329E-FE5F-442E-A35C-7FDE18081670}"/>
                                            </p:graphicEl>
                                          </p:spTgt>
                                        </p:tgtEl>
                                      </p:cBhvr>
                                      <p:to x="100000" y="95000"/>
                                    </p:animScale>
                                    <p:animScale>
                                      <p:cBhvr>
                                        <p:cTn id="74" dur="166" decel="50000">
                                          <p:stCondLst>
                                            <p:cond delay="1834"/>
                                          </p:stCondLst>
                                        </p:cTn>
                                        <p:tgtEl>
                                          <p:spTgt spid="8">
                                            <p:graphicEl>
                                              <a:dgm id="{1A51329E-FE5F-442E-A35C-7FDE18081670}"/>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graphicEl>
                                              <a:dgm id="{6ECB50F7-79A7-402A-BF4B-610CE9019D93}"/>
                                            </p:graphicEl>
                                          </p:spTgt>
                                        </p:tgtEl>
                                        <p:attrNameLst>
                                          <p:attrName>style.visibility</p:attrName>
                                        </p:attrNameLst>
                                      </p:cBhvr>
                                      <p:to>
                                        <p:strVal val="visible"/>
                                      </p:to>
                                    </p:set>
                                    <p:animEffect transition="in" filter="wipe(down)">
                                      <p:cBhvr>
                                        <p:cTn id="79" dur="580">
                                          <p:stCondLst>
                                            <p:cond delay="0"/>
                                          </p:stCondLst>
                                        </p:cTn>
                                        <p:tgtEl>
                                          <p:spTgt spid="8">
                                            <p:graphicEl>
                                              <a:dgm id="{6ECB50F7-79A7-402A-BF4B-610CE9019D93}"/>
                                            </p:graphicEl>
                                          </p:spTgt>
                                        </p:tgtEl>
                                      </p:cBhvr>
                                    </p:animEffect>
                                    <p:anim calcmode="lin" valueType="num">
                                      <p:cBhvr>
                                        <p:cTn id="80" dur="1822" tmFilter="0,0; 0.14,0.36; 0.43,0.73; 0.71,0.91; 1.0,1.0">
                                          <p:stCondLst>
                                            <p:cond delay="0"/>
                                          </p:stCondLst>
                                        </p:cTn>
                                        <p:tgtEl>
                                          <p:spTgt spid="8">
                                            <p:graphicEl>
                                              <a:dgm id="{6ECB50F7-79A7-402A-BF4B-610CE9019D93}"/>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graphicEl>
                                              <a:dgm id="{6ECB50F7-79A7-402A-BF4B-610CE9019D93}"/>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graphicEl>
                                              <a:dgm id="{6ECB50F7-79A7-402A-BF4B-610CE9019D93}"/>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graphicEl>
                                              <a:dgm id="{6ECB50F7-79A7-402A-BF4B-610CE9019D93}"/>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graphicEl>
                                              <a:dgm id="{6ECB50F7-79A7-402A-BF4B-610CE9019D93}"/>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graphicEl>
                                              <a:dgm id="{6ECB50F7-79A7-402A-BF4B-610CE9019D93}"/>
                                            </p:graphicEl>
                                          </p:spTgt>
                                        </p:tgtEl>
                                      </p:cBhvr>
                                      <p:to x="100000" y="60000"/>
                                    </p:animScale>
                                    <p:animScale>
                                      <p:cBhvr>
                                        <p:cTn id="86" dur="166" decel="50000">
                                          <p:stCondLst>
                                            <p:cond delay="676"/>
                                          </p:stCondLst>
                                        </p:cTn>
                                        <p:tgtEl>
                                          <p:spTgt spid="8">
                                            <p:graphicEl>
                                              <a:dgm id="{6ECB50F7-79A7-402A-BF4B-610CE9019D93}"/>
                                            </p:graphicEl>
                                          </p:spTgt>
                                        </p:tgtEl>
                                      </p:cBhvr>
                                      <p:to x="100000" y="100000"/>
                                    </p:animScale>
                                    <p:animScale>
                                      <p:cBhvr>
                                        <p:cTn id="87" dur="26">
                                          <p:stCondLst>
                                            <p:cond delay="1312"/>
                                          </p:stCondLst>
                                        </p:cTn>
                                        <p:tgtEl>
                                          <p:spTgt spid="8">
                                            <p:graphicEl>
                                              <a:dgm id="{6ECB50F7-79A7-402A-BF4B-610CE9019D93}"/>
                                            </p:graphicEl>
                                          </p:spTgt>
                                        </p:tgtEl>
                                      </p:cBhvr>
                                      <p:to x="100000" y="80000"/>
                                    </p:animScale>
                                    <p:animScale>
                                      <p:cBhvr>
                                        <p:cTn id="88" dur="166" decel="50000">
                                          <p:stCondLst>
                                            <p:cond delay="1338"/>
                                          </p:stCondLst>
                                        </p:cTn>
                                        <p:tgtEl>
                                          <p:spTgt spid="8">
                                            <p:graphicEl>
                                              <a:dgm id="{6ECB50F7-79A7-402A-BF4B-610CE9019D93}"/>
                                            </p:graphicEl>
                                          </p:spTgt>
                                        </p:tgtEl>
                                      </p:cBhvr>
                                      <p:to x="100000" y="100000"/>
                                    </p:animScale>
                                    <p:animScale>
                                      <p:cBhvr>
                                        <p:cTn id="89" dur="26">
                                          <p:stCondLst>
                                            <p:cond delay="1642"/>
                                          </p:stCondLst>
                                        </p:cTn>
                                        <p:tgtEl>
                                          <p:spTgt spid="8">
                                            <p:graphicEl>
                                              <a:dgm id="{6ECB50F7-79A7-402A-BF4B-610CE9019D93}"/>
                                            </p:graphicEl>
                                          </p:spTgt>
                                        </p:tgtEl>
                                      </p:cBhvr>
                                      <p:to x="100000" y="90000"/>
                                    </p:animScale>
                                    <p:animScale>
                                      <p:cBhvr>
                                        <p:cTn id="90" dur="166" decel="50000">
                                          <p:stCondLst>
                                            <p:cond delay="1668"/>
                                          </p:stCondLst>
                                        </p:cTn>
                                        <p:tgtEl>
                                          <p:spTgt spid="8">
                                            <p:graphicEl>
                                              <a:dgm id="{6ECB50F7-79A7-402A-BF4B-610CE9019D93}"/>
                                            </p:graphicEl>
                                          </p:spTgt>
                                        </p:tgtEl>
                                      </p:cBhvr>
                                      <p:to x="100000" y="100000"/>
                                    </p:animScale>
                                    <p:animScale>
                                      <p:cBhvr>
                                        <p:cTn id="91" dur="26">
                                          <p:stCondLst>
                                            <p:cond delay="1808"/>
                                          </p:stCondLst>
                                        </p:cTn>
                                        <p:tgtEl>
                                          <p:spTgt spid="8">
                                            <p:graphicEl>
                                              <a:dgm id="{6ECB50F7-79A7-402A-BF4B-610CE9019D93}"/>
                                            </p:graphicEl>
                                          </p:spTgt>
                                        </p:tgtEl>
                                      </p:cBhvr>
                                      <p:to x="100000" y="95000"/>
                                    </p:animScale>
                                    <p:animScale>
                                      <p:cBhvr>
                                        <p:cTn id="92" dur="166" decel="50000">
                                          <p:stCondLst>
                                            <p:cond delay="1834"/>
                                          </p:stCondLst>
                                        </p:cTn>
                                        <p:tgtEl>
                                          <p:spTgt spid="8">
                                            <p:graphicEl>
                                              <a:dgm id="{6ECB50F7-79A7-402A-BF4B-610CE9019D93}"/>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
                                            <p:graphicEl>
                                              <a:dgm id="{BBC7625B-C33B-47E6-97FD-EE1590956ECB}"/>
                                            </p:graphicEl>
                                          </p:spTgt>
                                        </p:tgtEl>
                                        <p:attrNameLst>
                                          <p:attrName>style.visibility</p:attrName>
                                        </p:attrNameLst>
                                      </p:cBhvr>
                                      <p:to>
                                        <p:strVal val="visible"/>
                                      </p:to>
                                    </p:set>
                                    <p:animEffect transition="in" filter="wipe(down)">
                                      <p:cBhvr>
                                        <p:cTn id="97" dur="580">
                                          <p:stCondLst>
                                            <p:cond delay="0"/>
                                          </p:stCondLst>
                                        </p:cTn>
                                        <p:tgtEl>
                                          <p:spTgt spid="8">
                                            <p:graphicEl>
                                              <a:dgm id="{BBC7625B-C33B-47E6-97FD-EE1590956ECB}"/>
                                            </p:graphicEl>
                                          </p:spTgt>
                                        </p:tgtEl>
                                      </p:cBhvr>
                                    </p:animEffect>
                                    <p:anim calcmode="lin" valueType="num">
                                      <p:cBhvr>
                                        <p:cTn id="98" dur="1822" tmFilter="0,0; 0.14,0.36; 0.43,0.73; 0.71,0.91; 1.0,1.0">
                                          <p:stCondLst>
                                            <p:cond delay="0"/>
                                          </p:stCondLst>
                                        </p:cTn>
                                        <p:tgtEl>
                                          <p:spTgt spid="8">
                                            <p:graphicEl>
                                              <a:dgm id="{BBC7625B-C33B-47E6-97FD-EE1590956ECB}"/>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graphicEl>
                                              <a:dgm id="{BBC7625B-C33B-47E6-97FD-EE1590956ECB}"/>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graphicEl>
                                              <a:dgm id="{BBC7625B-C33B-47E6-97FD-EE1590956ECB}"/>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graphicEl>
                                              <a:dgm id="{BBC7625B-C33B-47E6-97FD-EE1590956ECB}"/>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graphicEl>
                                              <a:dgm id="{BBC7625B-C33B-47E6-97FD-EE1590956ECB}"/>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graphicEl>
                                              <a:dgm id="{BBC7625B-C33B-47E6-97FD-EE1590956ECB}"/>
                                            </p:graphicEl>
                                          </p:spTgt>
                                        </p:tgtEl>
                                      </p:cBhvr>
                                      <p:to x="100000" y="60000"/>
                                    </p:animScale>
                                    <p:animScale>
                                      <p:cBhvr>
                                        <p:cTn id="104" dur="166" decel="50000">
                                          <p:stCondLst>
                                            <p:cond delay="676"/>
                                          </p:stCondLst>
                                        </p:cTn>
                                        <p:tgtEl>
                                          <p:spTgt spid="8">
                                            <p:graphicEl>
                                              <a:dgm id="{BBC7625B-C33B-47E6-97FD-EE1590956ECB}"/>
                                            </p:graphicEl>
                                          </p:spTgt>
                                        </p:tgtEl>
                                      </p:cBhvr>
                                      <p:to x="100000" y="100000"/>
                                    </p:animScale>
                                    <p:animScale>
                                      <p:cBhvr>
                                        <p:cTn id="105" dur="26">
                                          <p:stCondLst>
                                            <p:cond delay="1312"/>
                                          </p:stCondLst>
                                        </p:cTn>
                                        <p:tgtEl>
                                          <p:spTgt spid="8">
                                            <p:graphicEl>
                                              <a:dgm id="{BBC7625B-C33B-47E6-97FD-EE1590956ECB}"/>
                                            </p:graphicEl>
                                          </p:spTgt>
                                        </p:tgtEl>
                                      </p:cBhvr>
                                      <p:to x="100000" y="80000"/>
                                    </p:animScale>
                                    <p:animScale>
                                      <p:cBhvr>
                                        <p:cTn id="106" dur="166" decel="50000">
                                          <p:stCondLst>
                                            <p:cond delay="1338"/>
                                          </p:stCondLst>
                                        </p:cTn>
                                        <p:tgtEl>
                                          <p:spTgt spid="8">
                                            <p:graphicEl>
                                              <a:dgm id="{BBC7625B-C33B-47E6-97FD-EE1590956ECB}"/>
                                            </p:graphicEl>
                                          </p:spTgt>
                                        </p:tgtEl>
                                      </p:cBhvr>
                                      <p:to x="100000" y="100000"/>
                                    </p:animScale>
                                    <p:animScale>
                                      <p:cBhvr>
                                        <p:cTn id="107" dur="26">
                                          <p:stCondLst>
                                            <p:cond delay="1642"/>
                                          </p:stCondLst>
                                        </p:cTn>
                                        <p:tgtEl>
                                          <p:spTgt spid="8">
                                            <p:graphicEl>
                                              <a:dgm id="{BBC7625B-C33B-47E6-97FD-EE1590956ECB}"/>
                                            </p:graphicEl>
                                          </p:spTgt>
                                        </p:tgtEl>
                                      </p:cBhvr>
                                      <p:to x="100000" y="90000"/>
                                    </p:animScale>
                                    <p:animScale>
                                      <p:cBhvr>
                                        <p:cTn id="108" dur="166" decel="50000">
                                          <p:stCondLst>
                                            <p:cond delay="1668"/>
                                          </p:stCondLst>
                                        </p:cTn>
                                        <p:tgtEl>
                                          <p:spTgt spid="8">
                                            <p:graphicEl>
                                              <a:dgm id="{BBC7625B-C33B-47E6-97FD-EE1590956ECB}"/>
                                            </p:graphicEl>
                                          </p:spTgt>
                                        </p:tgtEl>
                                      </p:cBhvr>
                                      <p:to x="100000" y="100000"/>
                                    </p:animScale>
                                    <p:animScale>
                                      <p:cBhvr>
                                        <p:cTn id="109" dur="26">
                                          <p:stCondLst>
                                            <p:cond delay="1808"/>
                                          </p:stCondLst>
                                        </p:cTn>
                                        <p:tgtEl>
                                          <p:spTgt spid="8">
                                            <p:graphicEl>
                                              <a:dgm id="{BBC7625B-C33B-47E6-97FD-EE1590956ECB}"/>
                                            </p:graphicEl>
                                          </p:spTgt>
                                        </p:tgtEl>
                                      </p:cBhvr>
                                      <p:to x="100000" y="95000"/>
                                    </p:animScale>
                                    <p:animScale>
                                      <p:cBhvr>
                                        <p:cTn id="110" dur="166" decel="50000">
                                          <p:stCondLst>
                                            <p:cond delay="1834"/>
                                          </p:stCondLst>
                                        </p:cTn>
                                        <p:tgtEl>
                                          <p:spTgt spid="8">
                                            <p:graphicEl>
                                              <a:dgm id="{BBC7625B-C33B-47E6-97FD-EE1590956ECB}"/>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graphicEl>
                                              <a:dgm id="{5BF5C3E5-0A26-44BD-8B49-C0F9265970D8}"/>
                                            </p:graphicEl>
                                          </p:spTgt>
                                        </p:tgtEl>
                                        <p:attrNameLst>
                                          <p:attrName>style.visibility</p:attrName>
                                        </p:attrNameLst>
                                      </p:cBhvr>
                                      <p:to>
                                        <p:strVal val="visible"/>
                                      </p:to>
                                    </p:set>
                                    <p:animEffect transition="in" filter="wipe(down)">
                                      <p:cBhvr>
                                        <p:cTn id="115" dur="580">
                                          <p:stCondLst>
                                            <p:cond delay="0"/>
                                          </p:stCondLst>
                                        </p:cTn>
                                        <p:tgtEl>
                                          <p:spTgt spid="8">
                                            <p:graphicEl>
                                              <a:dgm id="{5BF5C3E5-0A26-44BD-8B49-C0F9265970D8}"/>
                                            </p:graphicEl>
                                          </p:spTgt>
                                        </p:tgtEl>
                                      </p:cBhvr>
                                    </p:animEffect>
                                    <p:anim calcmode="lin" valueType="num">
                                      <p:cBhvr>
                                        <p:cTn id="116" dur="1822" tmFilter="0,0; 0.14,0.36; 0.43,0.73; 0.71,0.91; 1.0,1.0">
                                          <p:stCondLst>
                                            <p:cond delay="0"/>
                                          </p:stCondLst>
                                        </p:cTn>
                                        <p:tgtEl>
                                          <p:spTgt spid="8">
                                            <p:graphicEl>
                                              <a:dgm id="{5BF5C3E5-0A26-44BD-8B49-C0F9265970D8}"/>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graphicEl>
                                              <a:dgm id="{5BF5C3E5-0A26-44BD-8B49-C0F9265970D8}"/>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graphicEl>
                                              <a:dgm id="{5BF5C3E5-0A26-44BD-8B49-C0F9265970D8}"/>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graphicEl>
                                              <a:dgm id="{5BF5C3E5-0A26-44BD-8B49-C0F9265970D8}"/>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graphicEl>
                                              <a:dgm id="{5BF5C3E5-0A26-44BD-8B49-C0F9265970D8}"/>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graphicEl>
                                              <a:dgm id="{5BF5C3E5-0A26-44BD-8B49-C0F9265970D8}"/>
                                            </p:graphicEl>
                                          </p:spTgt>
                                        </p:tgtEl>
                                      </p:cBhvr>
                                      <p:to x="100000" y="60000"/>
                                    </p:animScale>
                                    <p:animScale>
                                      <p:cBhvr>
                                        <p:cTn id="122" dur="166" decel="50000">
                                          <p:stCondLst>
                                            <p:cond delay="676"/>
                                          </p:stCondLst>
                                        </p:cTn>
                                        <p:tgtEl>
                                          <p:spTgt spid="8">
                                            <p:graphicEl>
                                              <a:dgm id="{5BF5C3E5-0A26-44BD-8B49-C0F9265970D8}"/>
                                            </p:graphicEl>
                                          </p:spTgt>
                                        </p:tgtEl>
                                      </p:cBhvr>
                                      <p:to x="100000" y="100000"/>
                                    </p:animScale>
                                    <p:animScale>
                                      <p:cBhvr>
                                        <p:cTn id="123" dur="26">
                                          <p:stCondLst>
                                            <p:cond delay="1312"/>
                                          </p:stCondLst>
                                        </p:cTn>
                                        <p:tgtEl>
                                          <p:spTgt spid="8">
                                            <p:graphicEl>
                                              <a:dgm id="{5BF5C3E5-0A26-44BD-8B49-C0F9265970D8}"/>
                                            </p:graphicEl>
                                          </p:spTgt>
                                        </p:tgtEl>
                                      </p:cBhvr>
                                      <p:to x="100000" y="80000"/>
                                    </p:animScale>
                                    <p:animScale>
                                      <p:cBhvr>
                                        <p:cTn id="124" dur="166" decel="50000">
                                          <p:stCondLst>
                                            <p:cond delay="1338"/>
                                          </p:stCondLst>
                                        </p:cTn>
                                        <p:tgtEl>
                                          <p:spTgt spid="8">
                                            <p:graphicEl>
                                              <a:dgm id="{5BF5C3E5-0A26-44BD-8B49-C0F9265970D8}"/>
                                            </p:graphicEl>
                                          </p:spTgt>
                                        </p:tgtEl>
                                      </p:cBhvr>
                                      <p:to x="100000" y="100000"/>
                                    </p:animScale>
                                    <p:animScale>
                                      <p:cBhvr>
                                        <p:cTn id="125" dur="26">
                                          <p:stCondLst>
                                            <p:cond delay="1642"/>
                                          </p:stCondLst>
                                        </p:cTn>
                                        <p:tgtEl>
                                          <p:spTgt spid="8">
                                            <p:graphicEl>
                                              <a:dgm id="{5BF5C3E5-0A26-44BD-8B49-C0F9265970D8}"/>
                                            </p:graphicEl>
                                          </p:spTgt>
                                        </p:tgtEl>
                                      </p:cBhvr>
                                      <p:to x="100000" y="90000"/>
                                    </p:animScale>
                                    <p:animScale>
                                      <p:cBhvr>
                                        <p:cTn id="126" dur="166" decel="50000">
                                          <p:stCondLst>
                                            <p:cond delay="1668"/>
                                          </p:stCondLst>
                                        </p:cTn>
                                        <p:tgtEl>
                                          <p:spTgt spid="8">
                                            <p:graphicEl>
                                              <a:dgm id="{5BF5C3E5-0A26-44BD-8B49-C0F9265970D8}"/>
                                            </p:graphicEl>
                                          </p:spTgt>
                                        </p:tgtEl>
                                      </p:cBhvr>
                                      <p:to x="100000" y="100000"/>
                                    </p:animScale>
                                    <p:animScale>
                                      <p:cBhvr>
                                        <p:cTn id="127" dur="26">
                                          <p:stCondLst>
                                            <p:cond delay="1808"/>
                                          </p:stCondLst>
                                        </p:cTn>
                                        <p:tgtEl>
                                          <p:spTgt spid="8">
                                            <p:graphicEl>
                                              <a:dgm id="{5BF5C3E5-0A26-44BD-8B49-C0F9265970D8}"/>
                                            </p:graphicEl>
                                          </p:spTgt>
                                        </p:tgtEl>
                                      </p:cBhvr>
                                      <p:to x="100000" y="95000"/>
                                    </p:animScale>
                                    <p:animScale>
                                      <p:cBhvr>
                                        <p:cTn id="128" dur="166" decel="50000">
                                          <p:stCondLst>
                                            <p:cond delay="1834"/>
                                          </p:stCondLst>
                                        </p:cTn>
                                        <p:tgtEl>
                                          <p:spTgt spid="8">
                                            <p:graphicEl>
                                              <a:dgm id="{5BF5C3E5-0A26-44BD-8B49-C0F9265970D8}"/>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8">
                                            <p:graphicEl>
                                              <a:dgm id="{EA125D3B-D3D6-4BD3-84A7-A519DEA836D5}"/>
                                            </p:graphicEl>
                                          </p:spTgt>
                                        </p:tgtEl>
                                        <p:attrNameLst>
                                          <p:attrName>style.visibility</p:attrName>
                                        </p:attrNameLst>
                                      </p:cBhvr>
                                      <p:to>
                                        <p:strVal val="visible"/>
                                      </p:to>
                                    </p:set>
                                    <p:animEffect transition="in" filter="wipe(down)">
                                      <p:cBhvr>
                                        <p:cTn id="133" dur="580">
                                          <p:stCondLst>
                                            <p:cond delay="0"/>
                                          </p:stCondLst>
                                        </p:cTn>
                                        <p:tgtEl>
                                          <p:spTgt spid="8">
                                            <p:graphicEl>
                                              <a:dgm id="{EA125D3B-D3D6-4BD3-84A7-A519DEA836D5}"/>
                                            </p:graphicEl>
                                          </p:spTgt>
                                        </p:tgtEl>
                                      </p:cBhvr>
                                    </p:animEffect>
                                    <p:anim calcmode="lin" valueType="num">
                                      <p:cBhvr>
                                        <p:cTn id="134" dur="1822" tmFilter="0,0; 0.14,0.36; 0.43,0.73; 0.71,0.91; 1.0,1.0">
                                          <p:stCondLst>
                                            <p:cond delay="0"/>
                                          </p:stCondLst>
                                        </p:cTn>
                                        <p:tgtEl>
                                          <p:spTgt spid="8">
                                            <p:graphicEl>
                                              <a:dgm id="{EA125D3B-D3D6-4BD3-84A7-A519DEA836D5}"/>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
                                            <p:graphicEl>
                                              <a:dgm id="{EA125D3B-D3D6-4BD3-84A7-A519DEA836D5}"/>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
                                            <p:graphicEl>
                                              <a:dgm id="{EA125D3B-D3D6-4BD3-84A7-A519DEA836D5}"/>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
                                            <p:graphicEl>
                                              <a:dgm id="{EA125D3B-D3D6-4BD3-84A7-A519DEA836D5}"/>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
                                            <p:graphicEl>
                                              <a:dgm id="{EA125D3B-D3D6-4BD3-84A7-A519DEA836D5}"/>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8">
                                            <p:graphicEl>
                                              <a:dgm id="{EA125D3B-D3D6-4BD3-84A7-A519DEA836D5}"/>
                                            </p:graphicEl>
                                          </p:spTgt>
                                        </p:tgtEl>
                                      </p:cBhvr>
                                      <p:to x="100000" y="60000"/>
                                    </p:animScale>
                                    <p:animScale>
                                      <p:cBhvr>
                                        <p:cTn id="140" dur="166" decel="50000">
                                          <p:stCondLst>
                                            <p:cond delay="676"/>
                                          </p:stCondLst>
                                        </p:cTn>
                                        <p:tgtEl>
                                          <p:spTgt spid="8">
                                            <p:graphicEl>
                                              <a:dgm id="{EA125D3B-D3D6-4BD3-84A7-A519DEA836D5}"/>
                                            </p:graphicEl>
                                          </p:spTgt>
                                        </p:tgtEl>
                                      </p:cBhvr>
                                      <p:to x="100000" y="100000"/>
                                    </p:animScale>
                                    <p:animScale>
                                      <p:cBhvr>
                                        <p:cTn id="141" dur="26">
                                          <p:stCondLst>
                                            <p:cond delay="1312"/>
                                          </p:stCondLst>
                                        </p:cTn>
                                        <p:tgtEl>
                                          <p:spTgt spid="8">
                                            <p:graphicEl>
                                              <a:dgm id="{EA125D3B-D3D6-4BD3-84A7-A519DEA836D5}"/>
                                            </p:graphicEl>
                                          </p:spTgt>
                                        </p:tgtEl>
                                      </p:cBhvr>
                                      <p:to x="100000" y="80000"/>
                                    </p:animScale>
                                    <p:animScale>
                                      <p:cBhvr>
                                        <p:cTn id="142" dur="166" decel="50000">
                                          <p:stCondLst>
                                            <p:cond delay="1338"/>
                                          </p:stCondLst>
                                        </p:cTn>
                                        <p:tgtEl>
                                          <p:spTgt spid="8">
                                            <p:graphicEl>
                                              <a:dgm id="{EA125D3B-D3D6-4BD3-84A7-A519DEA836D5}"/>
                                            </p:graphicEl>
                                          </p:spTgt>
                                        </p:tgtEl>
                                      </p:cBhvr>
                                      <p:to x="100000" y="100000"/>
                                    </p:animScale>
                                    <p:animScale>
                                      <p:cBhvr>
                                        <p:cTn id="143" dur="26">
                                          <p:stCondLst>
                                            <p:cond delay="1642"/>
                                          </p:stCondLst>
                                        </p:cTn>
                                        <p:tgtEl>
                                          <p:spTgt spid="8">
                                            <p:graphicEl>
                                              <a:dgm id="{EA125D3B-D3D6-4BD3-84A7-A519DEA836D5}"/>
                                            </p:graphicEl>
                                          </p:spTgt>
                                        </p:tgtEl>
                                      </p:cBhvr>
                                      <p:to x="100000" y="90000"/>
                                    </p:animScale>
                                    <p:animScale>
                                      <p:cBhvr>
                                        <p:cTn id="144" dur="166" decel="50000">
                                          <p:stCondLst>
                                            <p:cond delay="1668"/>
                                          </p:stCondLst>
                                        </p:cTn>
                                        <p:tgtEl>
                                          <p:spTgt spid="8">
                                            <p:graphicEl>
                                              <a:dgm id="{EA125D3B-D3D6-4BD3-84A7-A519DEA836D5}"/>
                                            </p:graphicEl>
                                          </p:spTgt>
                                        </p:tgtEl>
                                      </p:cBhvr>
                                      <p:to x="100000" y="100000"/>
                                    </p:animScale>
                                    <p:animScale>
                                      <p:cBhvr>
                                        <p:cTn id="145" dur="26">
                                          <p:stCondLst>
                                            <p:cond delay="1808"/>
                                          </p:stCondLst>
                                        </p:cTn>
                                        <p:tgtEl>
                                          <p:spTgt spid="8">
                                            <p:graphicEl>
                                              <a:dgm id="{EA125D3B-D3D6-4BD3-84A7-A519DEA836D5}"/>
                                            </p:graphicEl>
                                          </p:spTgt>
                                        </p:tgtEl>
                                      </p:cBhvr>
                                      <p:to x="100000" y="95000"/>
                                    </p:animScale>
                                    <p:animScale>
                                      <p:cBhvr>
                                        <p:cTn id="146" dur="166" decel="50000">
                                          <p:stCondLst>
                                            <p:cond delay="1834"/>
                                          </p:stCondLst>
                                        </p:cTn>
                                        <p:tgtEl>
                                          <p:spTgt spid="8">
                                            <p:graphicEl>
                                              <a:dgm id="{EA125D3B-D3D6-4BD3-84A7-A519DEA836D5}"/>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8">
                                            <p:graphicEl>
                                              <a:dgm id="{C03A290C-968D-44CC-9B26-536A52E73EF8}"/>
                                            </p:graphicEl>
                                          </p:spTgt>
                                        </p:tgtEl>
                                        <p:attrNameLst>
                                          <p:attrName>style.visibility</p:attrName>
                                        </p:attrNameLst>
                                      </p:cBhvr>
                                      <p:to>
                                        <p:strVal val="visible"/>
                                      </p:to>
                                    </p:set>
                                    <p:animEffect transition="in" filter="wipe(down)">
                                      <p:cBhvr>
                                        <p:cTn id="151" dur="580">
                                          <p:stCondLst>
                                            <p:cond delay="0"/>
                                          </p:stCondLst>
                                        </p:cTn>
                                        <p:tgtEl>
                                          <p:spTgt spid="8">
                                            <p:graphicEl>
                                              <a:dgm id="{C03A290C-968D-44CC-9B26-536A52E73EF8}"/>
                                            </p:graphicEl>
                                          </p:spTgt>
                                        </p:tgtEl>
                                      </p:cBhvr>
                                    </p:animEffect>
                                    <p:anim calcmode="lin" valueType="num">
                                      <p:cBhvr>
                                        <p:cTn id="152" dur="1822" tmFilter="0,0; 0.14,0.36; 0.43,0.73; 0.71,0.91; 1.0,1.0">
                                          <p:stCondLst>
                                            <p:cond delay="0"/>
                                          </p:stCondLst>
                                        </p:cTn>
                                        <p:tgtEl>
                                          <p:spTgt spid="8">
                                            <p:graphicEl>
                                              <a:dgm id="{C03A290C-968D-44CC-9B26-536A52E73EF8}"/>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graphicEl>
                                              <a:dgm id="{C03A290C-968D-44CC-9B26-536A52E73EF8}"/>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graphicEl>
                                              <a:dgm id="{C03A290C-968D-44CC-9B26-536A52E73EF8}"/>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graphicEl>
                                              <a:dgm id="{C03A290C-968D-44CC-9B26-536A52E73EF8}"/>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graphicEl>
                                              <a:dgm id="{C03A290C-968D-44CC-9B26-536A52E73EF8}"/>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graphicEl>
                                              <a:dgm id="{C03A290C-968D-44CC-9B26-536A52E73EF8}"/>
                                            </p:graphicEl>
                                          </p:spTgt>
                                        </p:tgtEl>
                                      </p:cBhvr>
                                      <p:to x="100000" y="60000"/>
                                    </p:animScale>
                                    <p:animScale>
                                      <p:cBhvr>
                                        <p:cTn id="158" dur="166" decel="50000">
                                          <p:stCondLst>
                                            <p:cond delay="676"/>
                                          </p:stCondLst>
                                        </p:cTn>
                                        <p:tgtEl>
                                          <p:spTgt spid="8">
                                            <p:graphicEl>
                                              <a:dgm id="{C03A290C-968D-44CC-9B26-536A52E73EF8}"/>
                                            </p:graphicEl>
                                          </p:spTgt>
                                        </p:tgtEl>
                                      </p:cBhvr>
                                      <p:to x="100000" y="100000"/>
                                    </p:animScale>
                                    <p:animScale>
                                      <p:cBhvr>
                                        <p:cTn id="159" dur="26">
                                          <p:stCondLst>
                                            <p:cond delay="1312"/>
                                          </p:stCondLst>
                                        </p:cTn>
                                        <p:tgtEl>
                                          <p:spTgt spid="8">
                                            <p:graphicEl>
                                              <a:dgm id="{C03A290C-968D-44CC-9B26-536A52E73EF8}"/>
                                            </p:graphicEl>
                                          </p:spTgt>
                                        </p:tgtEl>
                                      </p:cBhvr>
                                      <p:to x="100000" y="80000"/>
                                    </p:animScale>
                                    <p:animScale>
                                      <p:cBhvr>
                                        <p:cTn id="160" dur="166" decel="50000">
                                          <p:stCondLst>
                                            <p:cond delay="1338"/>
                                          </p:stCondLst>
                                        </p:cTn>
                                        <p:tgtEl>
                                          <p:spTgt spid="8">
                                            <p:graphicEl>
                                              <a:dgm id="{C03A290C-968D-44CC-9B26-536A52E73EF8}"/>
                                            </p:graphicEl>
                                          </p:spTgt>
                                        </p:tgtEl>
                                      </p:cBhvr>
                                      <p:to x="100000" y="100000"/>
                                    </p:animScale>
                                    <p:animScale>
                                      <p:cBhvr>
                                        <p:cTn id="161" dur="26">
                                          <p:stCondLst>
                                            <p:cond delay="1642"/>
                                          </p:stCondLst>
                                        </p:cTn>
                                        <p:tgtEl>
                                          <p:spTgt spid="8">
                                            <p:graphicEl>
                                              <a:dgm id="{C03A290C-968D-44CC-9B26-536A52E73EF8}"/>
                                            </p:graphicEl>
                                          </p:spTgt>
                                        </p:tgtEl>
                                      </p:cBhvr>
                                      <p:to x="100000" y="90000"/>
                                    </p:animScale>
                                    <p:animScale>
                                      <p:cBhvr>
                                        <p:cTn id="162" dur="166" decel="50000">
                                          <p:stCondLst>
                                            <p:cond delay="1668"/>
                                          </p:stCondLst>
                                        </p:cTn>
                                        <p:tgtEl>
                                          <p:spTgt spid="8">
                                            <p:graphicEl>
                                              <a:dgm id="{C03A290C-968D-44CC-9B26-536A52E73EF8}"/>
                                            </p:graphicEl>
                                          </p:spTgt>
                                        </p:tgtEl>
                                      </p:cBhvr>
                                      <p:to x="100000" y="100000"/>
                                    </p:animScale>
                                    <p:animScale>
                                      <p:cBhvr>
                                        <p:cTn id="163" dur="26">
                                          <p:stCondLst>
                                            <p:cond delay="1808"/>
                                          </p:stCondLst>
                                        </p:cTn>
                                        <p:tgtEl>
                                          <p:spTgt spid="8">
                                            <p:graphicEl>
                                              <a:dgm id="{C03A290C-968D-44CC-9B26-536A52E73EF8}"/>
                                            </p:graphicEl>
                                          </p:spTgt>
                                        </p:tgtEl>
                                      </p:cBhvr>
                                      <p:to x="100000" y="95000"/>
                                    </p:animScale>
                                    <p:animScale>
                                      <p:cBhvr>
                                        <p:cTn id="164" dur="166" decel="50000">
                                          <p:stCondLst>
                                            <p:cond delay="1834"/>
                                          </p:stCondLst>
                                        </p:cTn>
                                        <p:tgtEl>
                                          <p:spTgt spid="8">
                                            <p:graphicEl>
                                              <a:dgm id="{C03A290C-968D-44CC-9B26-536A52E73EF8}"/>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¿Qué es?</a:t>
            </a:r>
            <a:endParaRPr lang="es-CL" sz="1600" dirty="0">
              <a:solidFill>
                <a:schemeClr val="accent6">
                  <a:lumMod val="60000"/>
                  <a:lumOff val="40000"/>
                </a:schemeClr>
              </a:solidFill>
            </a:endParaRPr>
          </a:p>
        </p:txBody>
      </p:sp>
      <p:sp>
        <p:nvSpPr>
          <p:cNvPr id="4" name="3 CuadroTexto"/>
          <p:cNvSpPr txBox="1"/>
          <p:nvPr/>
        </p:nvSpPr>
        <p:spPr>
          <a:xfrm>
            <a:off x="357157" y="2236446"/>
            <a:ext cx="11363787" cy="830997"/>
          </a:xfrm>
          <a:prstGeom prst="rect">
            <a:avLst/>
          </a:prstGeom>
          <a:noFill/>
        </p:spPr>
        <p:txBody>
          <a:bodyPr wrap="square" rtlCol="0">
            <a:spAutoFit/>
          </a:bodyPr>
          <a:lstStyle/>
          <a:p>
            <a:pPr algn="just"/>
            <a:r>
              <a:rPr lang="es-CL" sz="2400" dirty="0"/>
              <a:t>BI es la abreviación de Business </a:t>
            </a:r>
            <a:r>
              <a:rPr lang="es-CL" sz="2400" dirty="0" err="1"/>
              <a:t>Intelligence</a:t>
            </a:r>
            <a:r>
              <a:rPr lang="es-CL" sz="2400" dirty="0"/>
              <a:t>, cuya traducción más habitual es la de “Inteligencia de Negocios”.</a:t>
            </a:r>
          </a:p>
        </p:txBody>
      </p:sp>
      <p:sp>
        <p:nvSpPr>
          <p:cNvPr id="6" name="5 CuadroTexto"/>
          <p:cNvSpPr txBox="1"/>
          <p:nvPr/>
        </p:nvSpPr>
        <p:spPr>
          <a:xfrm>
            <a:off x="357157" y="3295256"/>
            <a:ext cx="11363787" cy="1200329"/>
          </a:xfrm>
          <a:prstGeom prst="rect">
            <a:avLst/>
          </a:prstGeom>
          <a:noFill/>
        </p:spPr>
        <p:txBody>
          <a:bodyPr wrap="square" rtlCol="0">
            <a:spAutoFit/>
          </a:bodyPr>
          <a:lstStyle/>
          <a:p>
            <a:pPr algn="just"/>
            <a:r>
              <a:rPr lang="es-CL" sz="2400" dirty="0"/>
              <a:t>El objetivo básico de la Business </a:t>
            </a:r>
            <a:r>
              <a:rPr lang="es-CL" sz="2400" dirty="0" err="1"/>
              <a:t>Intelligence</a:t>
            </a:r>
            <a:r>
              <a:rPr lang="es-CL" sz="2400" dirty="0"/>
              <a:t> es apoyar de forma sostenible y continuada a las organizaciones para mejorar su competitividad, facilitando la información necesaria para la toma de decisiones.</a:t>
            </a:r>
          </a:p>
        </p:txBody>
      </p:sp>
      <p:sp>
        <p:nvSpPr>
          <p:cNvPr id="8" name="7 CuadroTexto"/>
          <p:cNvSpPr txBox="1"/>
          <p:nvPr/>
        </p:nvSpPr>
        <p:spPr>
          <a:xfrm>
            <a:off x="357157" y="4723399"/>
            <a:ext cx="11363787" cy="1200329"/>
          </a:xfrm>
          <a:prstGeom prst="rect">
            <a:avLst/>
          </a:prstGeom>
          <a:noFill/>
        </p:spPr>
        <p:txBody>
          <a:bodyPr wrap="square" rtlCol="0">
            <a:spAutoFit/>
          </a:bodyPr>
          <a:lstStyle/>
          <a:p>
            <a:pPr algn="just"/>
            <a:r>
              <a:rPr lang="es-CL" sz="2400" dirty="0"/>
              <a:t>Mediante el uso de tecnologías y las metodologías de Business </a:t>
            </a:r>
            <a:r>
              <a:rPr lang="es-CL" sz="2400" dirty="0" err="1"/>
              <a:t>Intelligence</a:t>
            </a:r>
            <a:r>
              <a:rPr lang="es-CL" sz="2400" dirty="0"/>
              <a:t> pretendemos convertir datos en información y a partir de la información ser capaces de descubrir conocimiento.</a:t>
            </a:r>
          </a:p>
        </p:txBody>
      </p:sp>
      <p:sp>
        <p:nvSpPr>
          <p:cNvPr id="9" name="8 CuadroTexto"/>
          <p:cNvSpPr txBox="1"/>
          <p:nvPr/>
        </p:nvSpPr>
        <p:spPr>
          <a:xfrm>
            <a:off x="357157" y="1177636"/>
            <a:ext cx="11363787" cy="830997"/>
          </a:xfrm>
          <a:prstGeom prst="rect">
            <a:avLst/>
          </a:prstGeom>
          <a:noFill/>
        </p:spPr>
        <p:txBody>
          <a:bodyPr wrap="square" rtlCol="0">
            <a:spAutoFit/>
          </a:bodyPr>
          <a:lstStyle/>
          <a:p>
            <a:pPr algn="just"/>
            <a:r>
              <a:rPr lang="es-CL" sz="2400" dirty="0"/>
              <a:t>Es el proceso que por excelencia extrae, manipula, procesa, combina, explora y analiza los datos para presentarlos como información.</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123628-6486-7943-98E4-139DDA73D4D0}"/>
              </a:ext>
            </a:extLst>
          </p:cNvPr>
          <p:cNvSpPr>
            <a:spLocks noGrp="1"/>
          </p:cNvSpPr>
          <p:nvPr>
            <p:ph type="title"/>
          </p:nvPr>
        </p:nvSpPr>
        <p:spPr>
          <a:xfrm>
            <a:off x="2340077" y="188913"/>
            <a:ext cx="9551886" cy="361693"/>
          </a:xfrm>
        </p:spPr>
        <p:txBody>
          <a:bodyPr/>
          <a:lstStyle/>
          <a:p>
            <a:r>
              <a:rPr lang="es-CL" dirty="0"/>
              <a:t>La revolución de los datos al alcance de todos</a:t>
            </a:r>
          </a:p>
        </p:txBody>
      </p:sp>
      <p:sp>
        <p:nvSpPr>
          <p:cNvPr id="6" name="Título 3">
            <a:extLst>
              <a:ext uri="{FF2B5EF4-FFF2-40B4-BE49-F238E27FC236}">
                <a16:creationId xmlns:a16="http://schemas.microsoft.com/office/drawing/2014/main" id="{65E82733-6B5E-3C40-830D-8CDA557022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¿Qué es?</a:t>
            </a:r>
            <a:endParaRPr lang="es-CL" sz="1600" dirty="0">
              <a:solidFill>
                <a:schemeClr val="accent6">
                  <a:lumMod val="60000"/>
                  <a:lumOff val="40000"/>
                </a:schemeClr>
              </a:solidFill>
            </a:endParaRPr>
          </a:p>
        </p:txBody>
      </p:sp>
      <p:graphicFrame>
        <p:nvGraphicFramePr>
          <p:cNvPr id="8" name="7 Diagrama"/>
          <p:cNvGraphicFramePr/>
          <p:nvPr/>
        </p:nvGraphicFramePr>
        <p:xfrm>
          <a:off x="234349" y="1312268"/>
          <a:ext cx="7334997" cy="540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7569346" y="2216756"/>
            <a:ext cx="4322617" cy="341632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5400000" scaled="1"/>
            <a:tileRect/>
          </a:gradFill>
        </p:spPr>
        <p:txBody>
          <a:bodyPr wrap="square" rtlCol="0">
            <a:spAutoFit/>
          </a:bodyPr>
          <a:lstStyle/>
          <a:p>
            <a:pPr algn="just"/>
            <a:r>
              <a:rPr lang="es-CL" sz="2400" dirty="0"/>
              <a:t>El Business </a:t>
            </a:r>
            <a:r>
              <a:rPr lang="es-CL" sz="2400" dirty="0" err="1"/>
              <a:t>Intelligence</a:t>
            </a:r>
            <a:r>
              <a:rPr lang="es-CL" sz="2400" dirty="0"/>
              <a:t>, por lo tanto, comprende un conjunto de metodologías, aplicaciones, prácticas y capacidades enfocadas a la creación y administración de información que permite tomar mejores decisiones a los usuarios de una organización.</a:t>
            </a:r>
          </a:p>
        </p:txBody>
      </p:sp>
    </p:spTree>
    <p:extLst>
      <p:ext uri="{BB962C8B-B14F-4D97-AF65-F5344CB8AC3E}">
        <p14:creationId xmlns:p14="http://schemas.microsoft.com/office/powerpoint/2010/main" val="32262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graphicEl>
                                              <a:dgm id="{049E20E2-75C8-4F2E-BE58-25F07AB971DE}"/>
                                            </p:graphicEl>
                                          </p:spTgt>
                                        </p:tgtEl>
                                        <p:attrNameLst>
                                          <p:attrName>style.visibility</p:attrName>
                                        </p:attrNameLst>
                                      </p:cBhvr>
                                      <p:to>
                                        <p:strVal val="visible"/>
                                      </p:to>
                                    </p:set>
                                    <p:animEffect transition="in" filter="wipe(down)">
                                      <p:cBhvr>
                                        <p:cTn id="7" dur="580">
                                          <p:stCondLst>
                                            <p:cond delay="0"/>
                                          </p:stCondLst>
                                        </p:cTn>
                                        <p:tgtEl>
                                          <p:spTgt spid="8">
                                            <p:graphicEl>
                                              <a:dgm id="{049E20E2-75C8-4F2E-BE58-25F07AB971DE}"/>
                                            </p:graphicEl>
                                          </p:spTgt>
                                        </p:tgtEl>
                                      </p:cBhvr>
                                    </p:animEffect>
                                    <p:anim calcmode="lin" valueType="num">
                                      <p:cBhvr>
                                        <p:cTn id="8" dur="1822" tmFilter="0,0; 0.14,0.36; 0.43,0.73; 0.71,0.91; 1.0,1.0">
                                          <p:stCondLst>
                                            <p:cond delay="0"/>
                                          </p:stCondLst>
                                        </p:cTn>
                                        <p:tgtEl>
                                          <p:spTgt spid="8">
                                            <p:graphicEl>
                                              <a:dgm id="{049E20E2-75C8-4F2E-BE58-25F07AB971DE}"/>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graphicEl>
                                              <a:dgm id="{049E20E2-75C8-4F2E-BE58-25F07AB971DE}"/>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graphicEl>
                                              <a:dgm id="{049E20E2-75C8-4F2E-BE58-25F07AB971DE}"/>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graphicEl>
                                              <a:dgm id="{049E20E2-75C8-4F2E-BE58-25F07AB971DE}"/>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graphicEl>
                                              <a:dgm id="{049E20E2-75C8-4F2E-BE58-25F07AB971DE}"/>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graphicEl>
                                              <a:dgm id="{049E20E2-75C8-4F2E-BE58-25F07AB971DE}"/>
                                            </p:graphicEl>
                                          </p:spTgt>
                                        </p:tgtEl>
                                      </p:cBhvr>
                                      <p:to x="100000" y="60000"/>
                                    </p:animScale>
                                    <p:animScale>
                                      <p:cBhvr>
                                        <p:cTn id="14" dur="166" decel="50000">
                                          <p:stCondLst>
                                            <p:cond delay="676"/>
                                          </p:stCondLst>
                                        </p:cTn>
                                        <p:tgtEl>
                                          <p:spTgt spid="8">
                                            <p:graphicEl>
                                              <a:dgm id="{049E20E2-75C8-4F2E-BE58-25F07AB971DE}"/>
                                            </p:graphicEl>
                                          </p:spTgt>
                                        </p:tgtEl>
                                      </p:cBhvr>
                                      <p:to x="100000" y="100000"/>
                                    </p:animScale>
                                    <p:animScale>
                                      <p:cBhvr>
                                        <p:cTn id="15" dur="26">
                                          <p:stCondLst>
                                            <p:cond delay="1312"/>
                                          </p:stCondLst>
                                        </p:cTn>
                                        <p:tgtEl>
                                          <p:spTgt spid="8">
                                            <p:graphicEl>
                                              <a:dgm id="{049E20E2-75C8-4F2E-BE58-25F07AB971DE}"/>
                                            </p:graphicEl>
                                          </p:spTgt>
                                        </p:tgtEl>
                                      </p:cBhvr>
                                      <p:to x="100000" y="80000"/>
                                    </p:animScale>
                                    <p:animScale>
                                      <p:cBhvr>
                                        <p:cTn id="16" dur="166" decel="50000">
                                          <p:stCondLst>
                                            <p:cond delay="1338"/>
                                          </p:stCondLst>
                                        </p:cTn>
                                        <p:tgtEl>
                                          <p:spTgt spid="8">
                                            <p:graphicEl>
                                              <a:dgm id="{049E20E2-75C8-4F2E-BE58-25F07AB971DE}"/>
                                            </p:graphicEl>
                                          </p:spTgt>
                                        </p:tgtEl>
                                      </p:cBhvr>
                                      <p:to x="100000" y="100000"/>
                                    </p:animScale>
                                    <p:animScale>
                                      <p:cBhvr>
                                        <p:cTn id="17" dur="26">
                                          <p:stCondLst>
                                            <p:cond delay="1642"/>
                                          </p:stCondLst>
                                        </p:cTn>
                                        <p:tgtEl>
                                          <p:spTgt spid="8">
                                            <p:graphicEl>
                                              <a:dgm id="{049E20E2-75C8-4F2E-BE58-25F07AB971DE}"/>
                                            </p:graphicEl>
                                          </p:spTgt>
                                        </p:tgtEl>
                                      </p:cBhvr>
                                      <p:to x="100000" y="90000"/>
                                    </p:animScale>
                                    <p:animScale>
                                      <p:cBhvr>
                                        <p:cTn id="18" dur="166" decel="50000">
                                          <p:stCondLst>
                                            <p:cond delay="1668"/>
                                          </p:stCondLst>
                                        </p:cTn>
                                        <p:tgtEl>
                                          <p:spTgt spid="8">
                                            <p:graphicEl>
                                              <a:dgm id="{049E20E2-75C8-4F2E-BE58-25F07AB971DE}"/>
                                            </p:graphicEl>
                                          </p:spTgt>
                                        </p:tgtEl>
                                      </p:cBhvr>
                                      <p:to x="100000" y="100000"/>
                                    </p:animScale>
                                    <p:animScale>
                                      <p:cBhvr>
                                        <p:cTn id="19" dur="26">
                                          <p:stCondLst>
                                            <p:cond delay="1808"/>
                                          </p:stCondLst>
                                        </p:cTn>
                                        <p:tgtEl>
                                          <p:spTgt spid="8">
                                            <p:graphicEl>
                                              <a:dgm id="{049E20E2-75C8-4F2E-BE58-25F07AB971DE}"/>
                                            </p:graphicEl>
                                          </p:spTgt>
                                        </p:tgtEl>
                                      </p:cBhvr>
                                      <p:to x="100000" y="95000"/>
                                    </p:animScale>
                                    <p:animScale>
                                      <p:cBhvr>
                                        <p:cTn id="20" dur="166" decel="50000">
                                          <p:stCondLst>
                                            <p:cond delay="1834"/>
                                          </p:stCondLst>
                                        </p:cTn>
                                        <p:tgtEl>
                                          <p:spTgt spid="8">
                                            <p:graphicEl>
                                              <a:dgm id="{049E20E2-75C8-4F2E-BE58-25F07AB971DE}"/>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03219E71-5A7E-4895-82AB-6979241382F0}"/>
                                            </p:graphicEl>
                                          </p:spTgt>
                                        </p:tgtEl>
                                        <p:attrNameLst>
                                          <p:attrName>style.visibility</p:attrName>
                                        </p:attrNameLst>
                                      </p:cBhvr>
                                      <p:to>
                                        <p:strVal val="visible"/>
                                      </p:to>
                                    </p:set>
                                    <p:animEffect transition="in" filter="wipe(down)">
                                      <p:cBhvr>
                                        <p:cTn id="25" dur="580">
                                          <p:stCondLst>
                                            <p:cond delay="0"/>
                                          </p:stCondLst>
                                        </p:cTn>
                                        <p:tgtEl>
                                          <p:spTgt spid="8">
                                            <p:graphicEl>
                                              <a:dgm id="{03219E71-5A7E-4895-82AB-6979241382F0}"/>
                                            </p:graphicEl>
                                          </p:spTgt>
                                        </p:tgtEl>
                                      </p:cBhvr>
                                    </p:animEffect>
                                    <p:anim calcmode="lin" valueType="num">
                                      <p:cBhvr>
                                        <p:cTn id="26" dur="1822" tmFilter="0,0; 0.14,0.36; 0.43,0.73; 0.71,0.91; 1.0,1.0">
                                          <p:stCondLst>
                                            <p:cond delay="0"/>
                                          </p:stCondLst>
                                        </p:cTn>
                                        <p:tgtEl>
                                          <p:spTgt spid="8">
                                            <p:graphicEl>
                                              <a:dgm id="{03219E71-5A7E-4895-82AB-6979241382F0}"/>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03219E71-5A7E-4895-82AB-6979241382F0}"/>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03219E71-5A7E-4895-82AB-6979241382F0}"/>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03219E71-5A7E-4895-82AB-6979241382F0}"/>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03219E71-5A7E-4895-82AB-6979241382F0}"/>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03219E71-5A7E-4895-82AB-6979241382F0}"/>
                                            </p:graphicEl>
                                          </p:spTgt>
                                        </p:tgtEl>
                                      </p:cBhvr>
                                      <p:to x="100000" y="60000"/>
                                    </p:animScale>
                                    <p:animScale>
                                      <p:cBhvr>
                                        <p:cTn id="32" dur="166" decel="50000">
                                          <p:stCondLst>
                                            <p:cond delay="676"/>
                                          </p:stCondLst>
                                        </p:cTn>
                                        <p:tgtEl>
                                          <p:spTgt spid="8">
                                            <p:graphicEl>
                                              <a:dgm id="{03219E71-5A7E-4895-82AB-6979241382F0}"/>
                                            </p:graphicEl>
                                          </p:spTgt>
                                        </p:tgtEl>
                                      </p:cBhvr>
                                      <p:to x="100000" y="100000"/>
                                    </p:animScale>
                                    <p:animScale>
                                      <p:cBhvr>
                                        <p:cTn id="33" dur="26">
                                          <p:stCondLst>
                                            <p:cond delay="1312"/>
                                          </p:stCondLst>
                                        </p:cTn>
                                        <p:tgtEl>
                                          <p:spTgt spid="8">
                                            <p:graphicEl>
                                              <a:dgm id="{03219E71-5A7E-4895-82AB-6979241382F0}"/>
                                            </p:graphicEl>
                                          </p:spTgt>
                                        </p:tgtEl>
                                      </p:cBhvr>
                                      <p:to x="100000" y="80000"/>
                                    </p:animScale>
                                    <p:animScale>
                                      <p:cBhvr>
                                        <p:cTn id="34" dur="166" decel="50000">
                                          <p:stCondLst>
                                            <p:cond delay="1338"/>
                                          </p:stCondLst>
                                        </p:cTn>
                                        <p:tgtEl>
                                          <p:spTgt spid="8">
                                            <p:graphicEl>
                                              <a:dgm id="{03219E71-5A7E-4895-82AB-6979241382F0}"/>
                                            </p:graphicEl>
                                          </p:spTgt>
                                        </p:tgtEl>
                                      </p:cBhvr>
                                      <p:to x="100000" y="100000"/>
                                    </p:animScale>
                                    <p:animScale>
                                      <p:cBhvr>
                                        <p:cTn id="35" dur="26">
                                          <p:stCondLst>
                                            <p:cond delay="1642"/>
                                          </p:stCondLst>
                                        </p:cTn>
                                        <p:tgtEl>
                                          <p:spTgt spid="8">
                                            <p:graphicEl>
                                              <a:dgm id="{03219E71-5A7E-4895-82AB-6979241382F0}"/>
                                            </p:graphicEl>
                                          </p:spTgt>
                                        </p:tgtEl>
                                      </p:cBhvr>
                                      <p:to x="100000" y="90000"/>
                                    </p:animScale>
                                    <p:animScale>
                                      <p:cBhvr>
                                        <p:cTn id="36" dur="166" decel="50000">
                                          <p:stCondLst>
                                            <p:cond delay="1668"/>
                                          </p:stCondLst>
                                        </p:cTn>
                                        <p:tgtEl>
                                          <p:spTgt spid="8">
                                            <p:graphicEl>
                                              <a:dgm id="{03219E71-5A7E-4895-82AB-6979241382F0}"/>
                                            </p:graphicEl>
                                          </p:spTgt>
                                        </p:tgtEl>
                                      </p:cBhvr>
                                      <p:to x="100000" y="100000"/>
                                    </p:animScale>
                                    <p:animScale>
                                      <p:cBhvr>
                                        <p:cTn id="37" dur="26">
                                          <p:stCondLst>
                                            <p:cond delay="1808"/>
                                          </p:stCondLst>
                                        </p:cTn>
                                        <p:tgtEl>
                                          <p:spTgt spid="8">
                                            <p:graphicEl>
                                              <a:dgm id="{03219E71-5A7E-4895-82AB-6979241382F0}"/>
                                            </p:graphicEl>
                                          </p:spTgt>
                                        </p:tgtEl>
                                      </p:cBhvr>
                                      <p:to x="100000" y="95000"/>
                                    </p:animScale>
                                    <p:animScale>
                                      <p:cBhvr>
                                        <p:cTn id="38" dur="166" decel="50000">
                                          <p:stCondLst>
                                            <p:cond delay="1834"/>
                                          </p:stCondLst>
                                        </p:cTn>
                                        <p:tgtEl>
                                          <p:spTgt spid="8">
                                            <p:graphicEl>
                                              <a:dgm id="{03219E71-5A7E-4895-82AB-6979241382F0}"/>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graphicEl>
                                              <a:dgm id="{DA596723-E4E4-49F6-9BAF-7AF68B2805F9}"/>
                                            </p:graphicEl>
                                          </p:spTgt>
                                        </p:tgtEl>
                                        <p:attrNameLst>
                                          <p:attrName>style.visibility</p:attrName>
                                        </p:attrNameLst>
                                      </p:cBhvr>
                                      <p:to>
                                        <p:strVal val="visible"/>
                                      </p:to>
                                    </p:set>
                                    <p:animEffect transition="in" filter="wipe(down)">
                                      <p:cBhvr>
                                        <p:cTn id="43" dur="580">
                                          <p:stCondLst>
                                            <p:cond delay="0"/>
                                          </p:stCondLst>
                                        </p:cTn>
                                        <p:tgtEl>
                                          <p:spTgt spid="8">
                                            <p:graphicEl>
                                              <a:dgm id="{DA596723-E4E4-49F6-9BAF-7AF68B2805F9}"/>
                                            </p:graphicEl>
                                          </p:spTgt>
                                        </p:tgtEl>
                                      </p:cBhvr>
                                    </p:animEffect>
                                    <p:anim calcmode="lin" valueType="num">
                                      <p:cBhvr>
                                        <p:cTn id="44" dur="1822" tmFilter="0,0; 0.14,0.36; 0.43,0.73; 0.71,0.91; 1.0,1.0">
                                          <p:stCondLst>
                                            <p:cond delay="0"/>
                                          </p:stCondLst>
                                        </p:cTn>
                                        <p:tgtEl>
                                          <p:spTgt spid="8">
                                            <p:graphicEl>
                                              <a:dgm id="{DA596723-E4E4-49F6-9BAF-7AF68B2805F9}"/>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graphicEl>
                                              <a:dgm id="{DA596723-E4E4-49F6-9BAF-7AF68B2805F9}"/>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graphicEl>
                                              <a:dgm id="{DA596723-E4E4-49F6-9BAF-7AF68B2805F9}"/>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graphicEl>
                                              <a:dgm id="{DA596723-E4E4-49F6-9BAF-7AF68B2805F9}"/>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graphicEl>
                                              <a:dgm id="{DA596723-E4E4-49F6-9BAF-7AF68B2805F9}"/>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graphicEl>
                                              <a:dgm id="{DA596723-E4E4-49F6-9BAF-7AF68B2805F9}"/>
                                            </p:graphicEl>
                                          </p:spTgt>
                                        </p:tgtEl>
                                      </p:cBhvr>
                                      <p:to x="100000" y="60000"/>
                                    </p:animScale>
                                    <p:animScale>
                                      <p:cBhvr>
                                        <p:cTn id="50" dur="166" decel="50000">
                                          <p:stCondLst>
                                            <p:cond delay="676"/>
                                          </p:stCondLst>
                                        </p:cTn>
                                        <p:tgtEl>
                                          <p:spTgt spid="8">
                                            <p:graphicEl>
                                              <a:dgm id="{DA596723-E4E4-49F6-9BAF-7AF68B2805F9}"/>
                                            </p:graphicEl>
                                          </p:spTgt>
                                        </p:tgtEl>
                                      </p:cBhvr>
                                      <p:to x="100000" y="100000"/>
                                    </p:animScale>
                                    <p:animScale>
                                      <p:cBhvr>
                                        <p:cTn id="51" dur="26">
                                          <p:stCondLst>
                                            <p:cond delay="1312"/>
                                          </p:stCondLst>
                                        </p:cTn>
                                        <p:tgtEl>
                                          <p:spTgt spid="8">
                                            <p:graphicEl>
                                              <a:dgm id="{DA596723-E4E4-49F6-9BAF-7AF68B2805F9}"/>
                                            </p:graphicEl>
                                          </p:spTgt>
                                        </p:tgtEl>
                                      </p:cBhvr>
                                      <p:to x="100000" y="80000"/>
                                    </p:animScale>
                                    <p:animScale>
                                      <p:cBhvr>
                                        <p:cTn id="52" dur="166" decel="50000">
                                          <p:stCondLst>
                                            <p:cond delay="1338"/>
                                          </p:stCondLst>
                                        </p:cTn>
                                        <p:tgtEl>
                                          <p:spTgt spid="8">
                                            <p:graphicEl>
                                              <a:dgm id="{DA596723-E4E4-49F6-9BAF-7AF68B2805F9}"/>
                                            </p:graphicEl>
                                          </p:spTgt>
                                        </p:tgtEl>
                                      </p:cBhvr>
                                      <p:to x="100000" y="100000"/>
                                    </p:animScale>
                                    <p:animScale>
                                      <p:cBhvr>
                                        <p:cTn id="53" dur="26">
                                          <p:stCondLst>
                                            <p:cond delay="1642"/>
                                          </p:stCondLst>
                                        </p:cTn>
                                        <p:tgtEl>
                                          <p:spTgt spid="8">
                                            <p:graphicEl>
                                              <a:dgm id="{DA596723-E4E4-49F6-9BAF-7AF68B2805F9}"/>
                                            </p:graphicEl>
                                          </p:spTgt>
                                        </p:tgtEl>
                                      </p:cBhvr>
                                      <p:to x="100000" y="90000"/>
                                    </p:animScale>
                                    <p:animScale>
                                      <p:cBhvr>
                                        <p:cTn id="54" dur="166" decel="50000">
                                          <p:stCondLst>
                                            <p:cond delay="1668"/>
                                          </p:stCondLst>
                                        </p:cTn>
                                        <p:tgtEl>
                                          <p:spTgt spid="8">
                                            <p:graphicEl>
                                              <a:dgm id="{DA596723-E4E4-49F6-9BAF-7AF68B2805F9}"/>
                                            </p:graphicEl>
                                          </p:spTgt>
                                        </p:tgtEl>
                                      </p:cBhvr>
                                      <p:to x="100000" y="100000"/>
                                    </p:animScale>
                                    <p:animScale>
                                      <p:cBhvr>
                                        <p:cTn id="55" dur="26">
                                          <p:stCondLst>
                                            <p:cond delay="1808"/>
                                          </p:stCondLst>
                                        </p:cTn>
                                        <p:tgtEl>
                                          <p:spTgt spid="8">
                                            <p:graphicEl>
                                              <a:dgm id="{DA596723-E4E4-49F6-9BAF-7AF68B2805F9}"/>
                                            </p:graphicEl>
                                          </p:spTgt>
                                        </p:tgtEl>
                                      </p:cBhvr>
                                      <p:to x="100000" y="95000"/>
                                    </p:animScale>
                                    <p:animScale>
                                      <p:cBhvr>
                                        <p:cTn id="56" dur="166" decel="50000">
                                          <p:stCondLst>
                                            <p:cond delay="1834"/>
                                          </p:stCondLst>
                                        </p:cTn>
                                        <p:tgtEl>
                                          <p:spTgt spid="8">
                                            <p:graphicEl>
                                              <a:dgm id="{DA596723-E4E4-49F6-9BAF-7AF68B2805F9}"/>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graphicEl>
                                              <a:dgm id="{1A51329E-FE5F-442E-A35C-7FDE18081670}"/>
                                            </p:graphicEl>
                                          </p:spTgt>
                                        </p:tgtEl>
                                        <p:attrNameLst>
                                          <p:attrName>style.visibility</p:attrName>
                                        </p:attrNameLst>
                                      </p:cBhvr>
                                      <p:to>
                                        <p:strVal val="visible"/>
                                      </p:to>
                                    </p:set>
                                    <p:animEffect transition="in" filter="wipe(down)">
                                      <p:cBhvr>
                                        <p:cTn id="61" dur="580">
                                          <p:stCondLst>
                                            <p:cond delay="0"/>
                                          </p:stCondLst>
                                        </p:cTn>
                                        <p:tgtEl>
                                          <p:spTgt spid="8">
                                            <p:graphicEl>
                                              <a:dgm id="{1A51329E-FE5F-442E-A35C-7FDE18081670}"/>
                                            </p:graphicEl>
                                          </p:spTgt>
                                        </p:tgtEl>
                                      </p:cBhvr>
                                    </p:animEffect>
                                    <p:anim calcmode="lin" valueType="num">
                                      <p:cBhvr>
                                        <p:cTn id="62" dur="1822" tmFilter="0,0; 0.14,0.36; 0.43,0.73; 0.71,0.91; 1.0,1.0">
                                          <p:stCondLst>
                                            <p:cond delay="0"/>
                                          </p:stCondLst>
                                        </p:cTn>
                                        <p:tgtEl>
                                          <p:spTgt spid="8">
                                            <p:graphicEl>
                                              <a:dgm id="{1A51329E-FE5F-442E-A35C-7FDE18081670}"/>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graphicEl>
                                              <a:dgm id="{1A51329E-FE5F-442E-A35C-7FDE18081670}"/>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graphicEl>
                                              <a:dgm id="{1A51329E-FE5F-442E-A35C-7FDE18081670}"/>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graphicEl>
                                              <a:dgm id="{1A51329E-FE5F-442E-A35C-7FDE18081670}"/>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graphicEl>
                                              <a:dgm id="{1A51329E-FE5F-442E-A35C-7FDE18081670}"/>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graphicEl>
                                              <a:dgm id="{1A51329E-FE5F-442E-A35C-7FDE18081670}"/>
                                            </p:graphicEl>
                                          </p:spTgt>
                                        </p:tgtEl>
                                      </p:cBhvr>
                                      <p:to x="100000" y="60000"/>
                                    </p:animScale>
                                    <p:animScale>
                                      <p:cBhvr>
                                        <p:cTn id="68" dur="166" decel="50000">
                                          <p:stCondLst>
                                            <p:cond delay="676"/>
                                          </p:stCondLst>
                                        </p:cTn>
                                        <p:tgtEl>
                                          <p:spTgt spid="8">
                                            <p:graphicEl>
                                              <a:dgm id="{1A51329E-FE5F-442E-A35C-7FDE18081670}"/>
                                            </p:graphicEl>
                                          </p:spTgt>
                                        </p:tgtEl>
                                      </p:cBhvr>
                                      <p:to x="100000" y="100000"/>
                                    </p:animScale>
                                    <p:animScale>
                                      <p:cBhvr>
                                        <p:cTn id="69" dur="26">
                                          <p:stCondLst>
                                            <p:cond delay="1312"/>
                                          </p:stCondLst>
                                        </p:cTn>
                                        <p:tgtEl>
                                          <p:spTgt spid="8">
                                            <p:graphicEl>
                                              <a:dgm id="{1A51329E-FE5F-442E-A35C-7FDE18081670}"/>
                                            </p:graphicEl>
                                          </p:spTgt>
                                        </p:tgtEl>
                                      </p:cBhvr>
                                      <p:to x="100000" y="80000"/>
                                    </p:animScale>
                                    <p:animScale>
                                      <p:cBhvr>
                                        <p:cTn id="70" dur="166" decel="50000">
                                          <p:stCondLst>
                                            <p:cond delay="1338"/>
                                          </p:stCondLst>
                                        </p:cTn>
                                        <p:tgtEl>
                                          <p:spTgt spid="8">
                                            <p:graphicEl>
                                              <a:dgm id="{1A51329E-FE5F-442E-A35C-7FDE18081670}"/>
                                            </p:graphicEl>
                                          </p:spTgt>
                                        </p:tgtEl>
                                      </p:cBhvr>
                                      <p:to x="100000" y="100000"/>
                                    </p:animScale>
                                    <p:animScale>
                                      <p:cBhvr>
                                        <p:cTn id="71" dur="26">
                                          <p:stCondLst>
                                            <p:cond delay="1642"/>
                                          </p:stCondLst>
                                        </p:cTn>
                                        <p:tgtEl>
                                          <p:spTgt spid="8">
                                            <p:graphicEl>
                                              <a:dgm id="{1A51329E-FE5F-442E-A35C-7FDE18081670}"/>
                                            </p:graphicEl>
                                          </p:spTgt>
                                        </p:tgtEl>
                                      </p:cBhvr>
                                      <p:to x="100000" y="90000"/>
                                    </p:animScale>
                                    <p:animScale>
                                      <p:cBhvr>
                                        <p:cTn id="72" dur="166" decel="50000">
                                          <p:stCondLst>
                                            <p:cond delay="1668"/>
                                          </p:stCondLst>
                                        </p:cTn>
                                        <p:tgtEl>
                                          <p:spTgt spid="8">
                                            <p:graphicEl>
                                              <a:dgm id="{1A51329E-FE5F-442E-A35C-7FDE18081670}"/>
                                            </p:graphicEl>
                                          </p:spTgt>
                                        </p:tgtEl>
                                      </p:cBhvr>
                                      <p:to x="100000" y="100000"/>
                                    </p:animScale>
                                    <p:animScale>
                                      <p:cBhvr>
                                        <p:cTn id="73" dur="26">
                                          <p:stCondLst>
                                            <p:cond delay="1808"/>
                                          </p:stCondLst>
                                        </p:cTn>
                                        <p:tgtEl>
                                          <p:spTgt spid="8">
                                            <p:graphicEl>
                                              <a:dgm id="{1A51329E-FE5F-442E-A35C-7FDE18081670}"/>
                                            </p:graphicEl>
                                          </p:spTgt>
                                        </p:tgtEl>
                                      </p:cBhvr>
                                      <p:to x="100000" y="95000"/>
                                    </p:animScale>
                                    <p:animScale>
                                      <p:cBhvr>
                                        <p:cTn id="74" dur="166" decel="50000">
                                          <p:stCondLst>
                                            <p:cond delay="1834"/>
                                          </p:stCondLst>
                                        </p:cTn>
                                        <p:tgtEl>
                                          <p:spTgt spid="8">
                                            <p:graphicEl>
                                              <a:dgm id="{1A51329E-FE5F-442E-A35C-7FDE18081670}"/>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graphicEl>
                                              <a:dgm id="{6ECB50F7-79A7-402A-BF4B-610CE9019D93}"/>
                                            </p:graphicEl>
                                          </p:spTgt>
                                        </p:tgtEl>
                                        <p:attrNameLst>
                                          <p:attrName>style.visibility</p:attrName>
                                        </p:attrNameLst>
                                      </p:cBhvr>
                                      <p:to>
                                        <p:strVal val="visible"/>
                                      </p:to>
                                    </p:set>
                                    <p:animEffect transition="in" filter="wipe(down)">
                                      <p:cBhvr>
                                        <p:cTn id="79" dur="580">
                                          <p:stCondLst>
                                            <p:cond delay="0"/>
                                          </p:stCondLst>
                                        </p:cTn>
                                        <p:tgtEl>
                                          <p:spTgt spid="8">
                                            <p:graphicEl>
                                              <a:dgm id="{6ECB50F7-79A7-402A-BF4B-610CE9019D93}"/>
                                            </p:graphicEl>
                                          </p:spTgt>
                                        </p:tgtEl>
                                      </p:cBhvr>
                                    </p:animEffect>
                                    <p:anim calcmode="lin" valueType="num">
                                      <p:cBhvr>
                                        <p:cTn id="80" dur="1822" tmFilter="0,0; 0.14,0.36; 0.43,0.73; 0.71,0.91; 1.0,1.0">
                                          <p:stCondLst>
                                            <p:cond delay="0"/>
                                          </p:stCondLst>
                                        </p:cTn>
                                        <p:tgtEl>
                                          <p:spTgt spid="8">
                                            <p:graphicEl>
                                              <a:dgm id="{6ECB50F7-79A7-402A-BF4B-610CE9019D93}"/>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graphicEl>
                                              <a:dgm id="{6ECB50F7-79A7-402A-BF4B-610CE9019D93}"/>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graphicEl>
                                              <a:dgm id="{6ECB50F7-79A7-402A-BF4B-610CE9019D93}"/>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graphicEl>
                                              <a:dgm id="{6ECB50F7-79A7-402A-BF4B-610CE9019D93}"/>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graphicEl>
                                              <a:dgm id="{6ECB50F7-79A7-402A-BF4B-610CE9019D93}"/>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graphicEl>
                                              <a:dgm id="{6ECB50F7-79A7-402A-BF4B-610CE9019D93}"/>
                                            </p:graphicEl>
                                          </p:spTgt>
                                        </p:tgtEl>
                                      </p:cBhvr>
                                      <p:to x="100000" y="60000"/>
                                    </p:animScale>
                                    <p:animScale>
                                      <p:cBhvr>
                                        <p:cTn id="86" dur="166" decel="50000">
                                          <p:stCondLst>
                                            <p:cond delay="676"/>
                                          </p:stCondLst>
                                        </p:cTn>
                                        <p:tgtEl>
                                          <p:spTgt spid="8">
                                            <p:graphicEl>
                                              <a:dgm id="{6ECB50F7-79A7-402A-BF4B-610CE9019D93}"/>
                                            </p:graphicEl>
                                          </p:spTgt>
                                        </p:tgtEl>
                                      </p:cBhvr>
                                      <p:to x="100000" y="100000"/>
                                    </p:animScale>
                                    <p:animScale>
                                      <p:cBhvr>
                                        <p:cTn id="87" dur="26">
                                          <p:stCondLst>
                                            <p:cond delay="1312"/>
                                          </p:stCondLst>
                                        </p:cTn>
                                        <p:tgtEl>
                                          <p:spTgt spid="8">
                                            <p:graphicEl>
                                              <a:dgm id="{6ECB50F7-79A7-402A-BF4B-610CE9019D93}"/>
                                            </p:graphicEl>
                                          </p:spTgt>
                                        </p:tgtEl>
                                      </p:cBhvr>
                                      <p:to x="100000" y="80000"/>
                                    </p:animScale>
                                    <p:animScale>
                                      <p:cBhvr>
                                        <p:cTn id="88" dur="166" decel="50000">
                                          <p:stCondLst>
                                            <p:cond delay="1338"/>
                                          </p:stCondLst>
                                        </p:cTn>
                                        <p:tgtEl>
                                          <p:spTgt spid="8">
                                            <p:graphicEl>
                                              <a:dgm id="{6ECB50F7-79A7-402A-BF4B-610CE9019D93}"/>
                                            </p:graphicEl>
                                          </p:spTgt>
                                        </p:tgtEl>
                                      </p:cBhvr>
                                      <p:to x="100000" y="100000"/>
                                    </p:animScale>
                                    <p:animScale>
                                      <p:cBhvr>
                                        <p:cTn id="89" dur="26">
                                          <p:stCondLst>
                                            <p:cond delay="1642"/>
                                          </p:stCondLst>
                                        </p:cTn>
                                        <p:tgtEl>
                                          <p:spTgt spid="8">
                                            <p:graphicEl>
                                              <a:dgm id="{6ECB50F7-79A7-402A-BF4B-610CE9019D93}"/>
                                            </p:graphicEl>
                                          </p:spTgt>
                                        </p:tgtEl>
                                      </p:cBhvr>
                                      <p:to x="100000" y="90000"/>
                                    </p:animScale>
                                    <p:animScale>
                                      <p:cBhvr>
                                        <p:cTn id="90" dur="166" decel="50000">
                                          <p:stCondLst>
                                            <p:cond delay="1668"/>
                                          </p:stCondLst>
                                        </p:cTn>
                                        <p:tgtEl>
                                          <p:spTgt spid="8">
                                            <p:graphicEl>
                                              <a:dgm id="{6ECB50F7-79A7-402A-BF4B-610CE9019D93}"/>
                                            </p:graphicEl>
                                          </p:spTgt>
                                        </p:tgtEl>
                                      </p:cBhvr>
                                      <p:to x="100000" y="100000"/>
                                    </p:animScale>
                                    <p:animScale>
                                      <p:cBhvr>
                                        <p:cTn id="91" dur="26">
                                          <p:stCondLst>
                                            <p:cond delay="1808"/>
                                          </p:stCondLst>
                                        </p:cTn>
                                        <p:tgtEl>
                                          <p:spTgt spid="8">
                                            <p:graphicEl>
                                              <a:dgm id="{6ECB50F7-79A7-402A-BF4B-610CE9019D93}"/>
                                            </p:graphicEl>
                                          </p:spTgt>
                                        </p:tgtEl>
                                      </p:cBhvr>
                                      <p:to x="100000" y="95000"/>
                                    </p:animScale>
                                    <p:animScale>
                                      <p:cBhvr>
                                        <p:cTn id="92" dur="166" decel="50000">
                                          <p:stCondLst>
                                            <p:cond delay="1834"/>
                                          </p:stCondLst>
                                        </p:cTn>
                                        <p:tgtEl>
                                          <p:spTgt spid="8">
                                            <p:graphicEl>
                                              <a:dgm id="{6ECB50F7-79A7-402A-BF4B-610CE9019D93}"/>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
                                            <p:graphicEl>
                                              <a:dgm id="{BBC7625B-C33B-47E6-97FD-EE1590956ECB}"/>
                                            </p:graphicEl>
                                          </p:spTgt>
                                        </p:tgtEl>
                                        <p:attrNameLst>
                                          <p:attrName>style.visibility</p:attrName>
                                        </p:attrNameLst>
                                      </p:cBhvr>
                                      <p:to>
                                        <p:strVal val="visible"/>
                                      </p:to>
                                    </p:set>
                                    <p:animEffect transition="in" filter="wipe(down)">
                                      <p:cBhvr>
                                        <p:cTn id="97" dur="580">
                                          <p:stCondLst>
                                            <p:cond delay="0"/>
                                          </p:stCondLst>
                                        </p:cTn>
                                        <p:tgtEl>
                                          <p:spTgt spid="8">
                                            <p:graphicEl>
                                              <a:dgm id="{BBC7625B-C33B-47E6-97FD-EE1590956ECB}"/>
                                            </p:graphicEl>
                                          </p:spTgt>
                                        </p:tgtEl>
                                      </p:cBhvr>
                                    </p:animEffect>
                                    <p:anim calcmode="lin" valueType="num">
                                      <p:cBhvr>
                                        <p:cTn id="98" dur="1822" tmFilter="0,0; 0.14,0.36; 0.43,0.73; 0.71,0.91; 1.0,1.0">
                                          <p:stCondLst>
                                            <p:cond delay="0"/>
                                          </p:stCondLst>
                                        </p:cTn>
                                        <p:tgtEl>
                                          <p:spTgt spid="8">
                                            <p:graphicEl>
                                              <a:dgm id="{BBC7625B-C33B-47E6-97FD-EE1590956ECB}"/>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graphicEl>
                                              <a:dgm id="{BBC7625B-C33B-47E6-97FD-EE1590956ECB}"/>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graphicEl>
                                              <a:dgm id="{BBC7625B-C33B-47E6-97FD-EE1590956ECB}"/>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graphicEl>
                                              <a:dgm id="{BBC7625B-C33B-47E6-97FD-EE1590956ECB}"/>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graphicEl>
                                              <a:dgm id="{BBC7625B-C33B-47E6-97FD-EE1590956ECB}"/>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graphicEl>
                                              <a:dgm id="{BBC7625B-C33B-47E6-97FD-EE1590956ECB}"/>
                                            </p:graphicEl>
                                          </p:spTgt>
                                        </p:tgtEl>
                                      </p:cBhvr>
                                      <p:to x="100000" y="60000"/>
                                    </p:animScale>
                                    <p:animScale>
                                      <p:cBhvr>
                                        <p:cTn id="104" dur="166" decel="50000">
                                          <p:stCondLst>
                                            <p:cond delay="676"/>
                                          </p:stCondLst>
                                        </p:cTn>
                                        <p:tgtEl>
                                          <p:spTgt spid="8">
                                            <p:graphicEl>
                                              <a:dgm id="{BBC7625B-C33B-47E6-97FD-EE1590956ECB}"/>
                                            </p:graphicEl>
                                          </p:spTgt>
                                        </p:tgtEl>
                                      </p:cBhvr>
                                      <p:to x="100000" y="100000"/>
                                    </p:animScale>
                                    <p:animScale>
                                      <p:cBhvr>
                                        <p:cTn id="105" dur="26">
                                          <p:stCondLst>
                                            <p:cond delay="1312"/>
                                          </p:stCondLst>
                                        </p:cTn>
                                        <p:tgtEl>
                                          <p:spTgt spid="8">
                                            <p:graphicEl>
                                              <a:dgm id="{BBC7625B-C33B-47E6-97FD-EE1590956ECB}"/>
                                            </p:graphicEl>
                                          </p:spTgt>
                                        </p:tgtEl>
                                      </p:cBhvr>
                                      <p:to x="100000" y="80000"/>
                                    </p:animScale>
                                    <p:animScale>
                                      <p:cBhvr>
                                        <p:cTn id="106" dur="166" decel="50000">
                                          <p:stCondLst>
                                            <p:cond delay="1338"/>
                                          </p:stCondLst>
                                        </p:cTn>
                                        <p:tgtEl>
                                          <p:spTgt spid="8">
                                            <p:graphicEl>
                                              <a:dgm id="{BBC7625B-C33B-47E6-97FD-EE1590956ECB}"/>
                                            </p:graphicEl>
                                          </p:spTgt>
                                        </p:tgtEl>
                                      </p:cBhvr>
                                      <p:to x="100000" y="100000"/>
                                    </p:animScale>
                                    <p:animScale>
                                      <p:cBhvr>
                                        <p:cTn id="107" dur="26">
                                          <p:stCondLst>
                                            <p:cond delay="1642"/>
                                          </p:stCondLst>
                                        </p:cTn>
                                        <p:tgtEl>
                                          <p:spTgt spid="8">
                                            <p:graphicEl>
                                              <a:dgm id="{BBC7625B-C33B-47E6-97FD-EE1590956ECB}"/>
                                            </p:graphicEl>
                                          </p:spTgt>
                                        </p:tgtEl>
                                      </p:cBhvr>
                                      <p:to x="100000" y="90000"/>
                                    </p:animScale>
                                    <p:animScale>
                                      <p:cBhvr>
                                        <p:cTn id="108" dur="166" decel="50000">
                                          <p:stCondLst>
                                            <p:cond delay="1668"/>
                                          </p:stCondLst>
                                        </p:cTn>
                                        <p:tgtEl>
                                          <p:spTgt spid="8">
                                            <p:graphicEl>
                                              <a:dgm id="{BBC7625B-C33B-47E6-97FD-EE1590956ECB}"/>
                                            </p:graphicEl>
                                          </p:spTgt>
                                        </p:tgtEl>
                                      </p:cBhvr>
                                      <p:to x="100000" y="100000"/>
                                    </p:animScale>
                                    <p:animScale>
                                      <p:cBhvr>
                                        <p:cTn id="109" dur="26">
                                          <p:stCondLst>
                                            <p:cond delay="1808"/>
                                          </p:stCondLst>
                                        </p:cTn>
                                        <p:tgtEl>
                                          <p:spTgt spid="8">
                                            <p:graphicEl>
                                              <a:dgm id="{BBC7625B-C33B-47E6-97FD-EE1590956ECB}"/>
                                            </p:graphicEl>
                                          </p:spTgt>
                                        </p:tgtEl>
                                      </p:cBhvr>
                                      <p:to x="100000" y="95000"/>
                                    </p:animScale>
                                    <p:animScale>
                                      <p:cBhvr>
                                        <p:cTn id="110" dur="166" decel="50000">
                                          <p:stCondLst>
                                            <p:cond delay="1834"/>
                                          </p:stCondLst>
                                        </p:cTn>
                                        <p:tgtEl>
                                          <p:spTgt spid="8">
                                            <p:graphicEl>
                                              <a:dgm id="{BBC7625B-C33B-47E6-97FD-EE1590956ECB}"/>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graphicEl>
                                              <a:dgm id="{5BF5C3E5-0A26-44BD-8B49-C0F9265970D8}"/>
                                            </p:graphicEl>
                                          </p:spTgt>
                                        </p:tgtEl>
                                        <p:attrNameLst>
                                          <p:attrName>style.visibility</p:attrName>
                                        </p:attrNameLst>
                                      </p:cBhvr>
                                      <p:to>
                                        <p:strVal val="visible"/>
                                      </p:to>
                                    </p:set>
                                    <p:animEffect transition="in" filter="wipe(down)">
                                      <p:cBhvr>
                                        <p:cTn id="115" dur="580">
                                          <p:stCondLst>
                                            <p:cond delay="0"/>
                                          </p:stCondLst>
                                        </p:cTn>
                                        <p:tgtEl>
                                          <p:spTgt spid="8">
                                            <p:graphicEl>
                                              <a:dgm id="{5BF5C3E5-0A26-44BD-8B49-C0F9265970D8}"/>
                                            </p:graphicEl>
                                          </p:spTgt>
                                        </p:tgtEl>
                                      </p:cBhvr>
                                    </p:animEffect>
                                    <p:anim calcmode="lin" valueType="num">
                                      <p:cBhvr>
                                        <p:cTn id="116" dur="1822" tmFilter="0,0; 0.14,0.36; 0.43,0.73; 0.71,0.91; 1.0,1.0">
                                          <p:stCondLst>
                                            <p:cond delay="0"/>
                                          </p:stCondLst>
                                        </p:cTn>
                                        <p:tgtEl>
                                          <p:spTgt spid="8">
                                            <p:graphicEl>
                                              <a:dgm id="{5BF5C3E5-0A26-44BD-8B49-C0F9265970D8}"/>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graphicEl>
                                              <a:dgm id="{5BF5C3E5-0A26-44BD-8B49-C0F9265970D8}"/>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graphicEl>
                                              <a:dgm id="{5BF5C3E5-0A26-44BD-8B49-C0F9265970D8}"/>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graphicEl>
                                              <a:dgm id="{5BF5C3E5-0A26-44BD-8B49-C0F9265970D8}"/>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graphicEl>
                                              <a:dgm id="{5BF5C3E5-0A26-44BD-8B49-C0F9265970D8}"/>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graphicEl>
                                              <a:dgm id="{5BF5C3E5-0A26-44BD-8B49-C0F9265970D8}"/>
                                            </p:graphicEl>
                                          </p:spTgt>
                                        </p:tgtEl>
                                      </p:cBhvr>
                                      <p:to x="100000" y="60000"/>
                                    </p:animScale>
                                    <p:animScale>
                                      <p:cBhvr>
                                        <p:cTn id="122" dur="166" decel="50000">
                                          <p:stCondLst>
                                            <p:cond delay="676"/>
                                          </p:stCondLst>
                                        </p:cTn>
                                        <p:tgtEl>
                                          <p:spTgt spid="8">
                                            <p:graphicEl>
                                              <a:dgm id="{5BF5C3E5-0A26-44BD-8B49-C0F9265970D8}"/>
                                            </p:graphicEl>
                                          </p:spTgt>
                                        </p:tgtEl>
                                      </p:cBhvr>
                                      <p:to x="100000" y="100000"/>
                                    </p:animScale>
                                    <p:animScale>
                                      <p:cBhvr>
                                        <p:cTn id="123" dur="26">
                                          <p:stCondLst>
                                            <p:cond delay="1312"/>
                                          </p:stCondLst>
                                        </p:cTn>
                                        <p:tgtEl>
                                          <p:spTgt spid="8">
                                            <p:graphicEl>
                                              <a:dgm id="{5BF5C3E5-0A26-44BD-8B49-C0F9265970D8}"/>
                                            </p:graphicEl>
                                          </p:spTgt>
                                        </p:tgtEl>
                                      </p:cBhvr>
                                      <p:to x="100000" y="80000"/>
                                    </p:animScale>
                                    <p:animScale>
                                      <p:cBhvr>
                                        <p:cTn id="124" dur="166" decel="50000">
                                          <p:stCondLst>
                                            <p:cond delay="1338"/>
                                          </p:stCondLst>
                                        </p:cTn>
                                        <p:tgtEl>
                                          <p:spTgt spid="8">
                                            <p:graphicEl>
                                              <a:dgm id="{5BF5C3E5-0A26-44BD-8B49-C0F9265970D8}"/>
                                            </p:graphicEl>
                                          </p:spTgt>
                                        </p:tgtEl>
                                      </p:cBhvr>
                                      <p:to x="100000" y="100000"/>
                                    </p:animScale>
                                    <p:animScale>
                                      <p:cBhvr>
                                        <p:cTn id="125" dur="26">
                                          <p:stCondLst>
                                            <p:cond delay="1642"/>
                                          </p:stCondLst>
                                        </p:cTn>
                                        <p:tgtEl>
                                          <p:spTgt spid="8">
                                            <p:graphicEl>
                                              <a:dgm id="{5BF5C3E5-0A26-44BD-8B49-C0F9265970D8}"/>
                                            </p:graphicEl>
                                          </p:spTgt>
                                        </p:tgtEl>
                                      </p:cBhvr>
                                      <p:to x="100000" y="90000"/>
                                    </p:animScale>
                                    <p:animScale>
                                      <p:cBhvr>
                                        <p:cTn id="126" dur="166" decel="50000">
                                          <p:stCondLst>
                                            <p:cond delay="1668"/>
                                          </p:stCondLst>
                                        </p:cTn>
                                        <p:tgtEl>
                                          <p:spTgt spid="8">
                                            <p:graphicEl>
                                              <a:dgm id="{5BF5C3E5-0A26-44BD-8B49-C0F9265970D8}"/>
                                            </p:graphicEl>
                                          </p:spTgt>
                                        </p:tgtEl>
                                      </p:cBhvr>
                                      <p:to x="100000" y="100000"/>
                                    </p:animScale>
                                    <p:animScale>
                                      <p:cBhvr>
                                        <p:cTn id="127" dur="26">
                                          <p:stCondLst>
                                            <p:cond delay="1808"/>
                                          </p:stCondLst>
                                        </p:cTn>
                                        <p:tgtEl>
                                          <p:spTgt spid="8">
                                            <p:graphicEl>
                                              <a:dgm id="{5BF5C3E5-0A26-44BD-8B49-C0F9265970D8}"/>
                                            </p:graphicEl>
                                          </p:spTgt>
                                        </p:tgtEl>
                                      </p:cBhvr>
                                      <p:to x="100000" y="95000"/>
                                    </p:animScale>
                                    <p:animScale>
                                      <p:cBhvr>
                                        <p:cTn id="128" dur="166" decel="50000">
                                          <p:stCondLst>
                                            <p:cond delay="1834"/>
                                          </p:stCondLst>
                                        </p:cTn>
                                        <p:tgtEl>
                                          <p:spTgt spid="8">
                                            <p:graphicEl>
                                              <a:dgm id="{5BF5C3E5-0A26-44BD-8B49-C0F9265970D8}"/>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box(in)">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BI: Historia</a:t>
            </a:r>
            <a:endParaRPr lang="es-CL" sz="1600" dirty="0">
              <a:solidFill>
                <a:schemeClr val="accent6">
                  <a:lumMod val="60000"/>
                  <a:lumOff val="40000"/>
                </a:schemeClr>
              </a:solidFill>
            </a:endParaRPr>
          </a:p>
        </p:txBody>
      </p:sp>
      <p:sp>
        <p:nvSpPr>
          <p:cNvPr id="4" name="3 CuadroTexto"/>
          <p:cNvSpPr txBox="1"/>
          <p:nvPr/>
        </p:nvSpPr>
        <p:spPr>
          <a:xfrm>
            <a:off x="357142" y="888549"/>
            <a:ext cx="11363787" cy="1323439"/>
          </a:xfrm>
          <a:prstGeom prst="rect">
            <a:avLst/>
          </a:prstGeom>
          <a:noFill/>
        </p:spPr>
        <p:txBody>
          <a:bodyPr wrap="square" rtlCol="0">
            <a:spAutoFit/>
          </a:bodyPr>
          <a:lstStyle/>
          <a:p>
            <a:pPr algn="just">
              <a:buFont typeface="Arial" pitchFamily="34" charset="0"/>
              <a:buChar char="•"/>
            </a:pPr>
            <a:r>
              <a:rPr lang="es-CL" sz="2000" dirty="0"/>
              <a:t>La primera persona en acuñar el término </a:t>
            </a:r>
            <a:r>
              <a:rPr lang="es-CL" sz="2000" i="1" dirty="0"/>
              <a:t>Business </a:t>
            </a:r>
            <a:r>
              <a:rPr lang="es-CL" sz="2000" i="1" dirty="0" err="1"/>
              <a:t>Intelligence</a:t>
            </a:r>
            <a:r>
              <a:rPr lang="es-CL" sz="2000" dirty="0"/>
              <a:t> fue Hans Peter </a:t>
            </a:r>
            <a:r>
              <a:rPr lang="es-CL" sz="2000" dirty="0" err="1"/>
              <a:t>Luhn</a:t>
            </a:r>
            <a:r>
              <a:rPr lang="es-CL" sz="2000" dirty="0"/>
              <a:t>, investigador de IBM, quien, en su artículo “A Business </a:t>
            </a:r>
            <a:r>
              <a:rPr lang="es-CL" sz="2000" dirty="0" err="1"/>
              <a:t>Intelligence</a:t>
            </a:r>
            <a:r>
              <a:rPr lang="es-CL" sz="2000" dirty="0"/>
              <a:t> </a:t>
            </a:r>
            <a:r>
              <a:rPr lang="es-CL" sz="2000" dirty="0" err="1"/>
              <a:t>System</a:t>
            </a:r>
            <a:r>
              <a:rPr lang="es-CL" sz="2000" dirty="0"/>
              <a:t>” publicado en 1958 hace mención al término y le proporciona la siguiente definición: “Es la habilidad de aprender las relaciones de hechos presentados de forma que guíen las acciones hacia una meta deseada”.</a:t>
            </a:r>
          </a:p>
        </p:txBody>
      </p:sp>
      <p:sp>
        <p:nvSpPr>
          <p:cNvPr id="6" name="5 CuadroTexto"/>
          <p:cNvSpPr txBox="1"/>
          <p:nvPr/>
        </p:nvSpPr>
        <p:spPr>
          <a:xfrm>
            <a:off x="357142" y="2181265"/>
            <a:ext cx="11363787" cy="1015663"/>
          </a:xfrm>
          <a:prstGeom prst="rect">
            <a:avLst/>
          </a:prstGeom>
          <a:noFill/>
        </p:spPr>
        <p:txBody>
          <a:bodyPr wrap="square" rtlCol="0">
            <a:spAutoFit/>
          </a:bodyPr>
          <a:lstStyle/>
          <a:p>
            <a:pPr algn="just">
              <a:buFont typeface="Arial" pitchFamily="34" charset="0"/>
              <a:buChar char="•"/>
            </a:pPr>
            <a:r>
              <a:rPr lang="es-CL" sz="2000" dirty="0"/>
              <a:t>Cuatro años después, en 1962, el canadiense Kenneth </a:t>
            </a:r>
            <a:r>
              <a:rPr lang="es-CL" sz="2000" dirty="0" err="1"/>
              <a:t>Iverson</a:t>
            </a:r>
            <a:r>
              <a:rPr lang="es-CL" sz="2000" dirty="0"/>
              <a:t> hace un importante avance para el futuro del BI. Inventa el primer lenguaje de programación multidimensional, que será la base para el procesamiento analítico en línea, conocido como OLAP.</a:t>
            </a:r>
          </a:p>
        </p:txBody>
      </p:sp>
      <p:sp>
        <p:nvSpPr>
          <p:cNvPr id="7" name="6 CuadroTexto"/>
          <p:cNvSpPr txBox="1"/>
          <p:nvPr/>
        </p:nvSpPr>
        <p:spPr>
          <a:xfrm>
            <a:off x="357142" y="3166205"/>
            <a:ext cx="11363787" cy="1015663"/>
          </a:xfrm>
          <a:prstGeom prst="rect">
            <a:avLst/>
          </a:prstGeom>
          <a:noFill/>
        </p:spPr>
        <p:txBody>
          <a:bodyPr wrap="square" rtlCol="0">
            <a:spAutoFit/>
          </a:bodyPr>
          <a:lstStyle/>
          <a:p>
            <a:pPr algn="just">
              <a:buFont typeface="Arial" pitchFamily="34" charset="0"/>
              <a:buChar char="•"/>
            </a:pPr>
            <a:r>
              <a:rPr lang="es-CL" sz="2000" dirty="0"/>
              <a:t>Pero fue hasta 1969, cuando se creó el concepto de base de datos y en la década de los setenta cuando se crearon grandes bases de datos y aplicaciones para empresas, creando un campo de acción importante para el desarrollo del BI.</a:t>
            </a:r>
          </a:p>
        </p:txBody>
      </p:sp>
      <p:sp>
        <p:nvSpPr>
          <p:cNvPr id="8" name="7 CuadroTexto"/>
          <p:cNvSpPr txBox="1"/>
          <p:nvPr/>
        </p:nvSpPr>
        <p:spPr>
          <a:xfrm>
            <a:off x="357142" y="4151145"/>
            <a:ext cx="11363787" cy="1631216"/>
          </a:xfrm>
          <a:prstGeom prst="rect">
            <a:avLst/>
          </a:prstGeom>
          <a:noFill/>
        </p:spPr>
        <p:txBody>
          <a:bodyPr wrap="square" rtlCol="0">
            <a:spAutoFit/>
          </a:bodyPr>
          <a:lstStyle/>
          <a:p>
            <a:pPr algn="just">
              <a:buFont typeface="Arial" pitchFamily="34" charset="0"/>
              <a:buChar char="•"/>
            </a:pPr>
            <a:r>
              <a:rPr lang="es-CL" sz="2000" dirty="0"/>
              <a:t>En la siguiente década, durante los ochenta, hay un avance gracias al </a:t>
            </a:r>
            <a:r>
              <a:rPr lang="es-CL" sz="2000" i="1" dirty="0" err="1"/>
              <a:t>Reporting</a:t>
            </a:r>
            <a:r>
              <a:rPr lang="es-CL" sz="2000" dirty="0"/>
              <a:t> y la creación del concepto de </a:t>
            </a:r>
            <a:r>
              <a:rPr lang="es-CL" sz="2000" i="1" dirty="0" err="1"/>
              <a:t>Datawarehouse</a:t>
            </a:r>
            <a:r>
              <a:rPr lang="es-CL" sz="2000" dirty="0"/>
              <a:t>. Aunque existían potentes sistemas de bases de datos, no había aplicaciones que lograran realmente facilitar la explotación de la información. Luego, en septiembre de 1985, Microsoft lanza al mercado Excel 1.0, herramienta que se convierte en la más popular y ampliamente utilizada.</a:t>
            </a:r>
          </a:p>
        </p:txBody>
      </p:sp>
      <p:sp>
        <p:nvSpPr>
          <p:cNvPr id="9" name="8 CuadroTexto"/>
          <p:cNvSpPr txBox="1"/>
          <p:nvPr/>
        </p:nvSpPr>
        <p:spPr>
          <a:xfrm>
            <a:off x="357142" y="5751639"/>
            <a:ext cx="11363787" cy="1015663"/>
          </a:xfrm>
          <a:prstGeom prst="rect">
            <a:avLst/>
          </a:prstGeom>
          <a:noFill/>
        </p:spPr>
        <p:txBody>
          <a:bodyPr wrap="square" rtlCol="0">
            <a:spAutoFit/>
          </a:bodyPr>
          <a:lstStyle/>
          <a:p>
            <a:pPr algn="just">
              <a:buFont typeface="Arial" pitchFamily="34" charset="0"/>
              <a:buChar char="•"/>
            </a:pPr>
            <a:r>
              <a:rPr lang="es-CL" sz="2000" dirty="0"/>
              <a:t>Después de tantas décadas en el anonimato, llega durante los noventas la década de popularización del </a:t>
            </a:r>
            <a:r>
              <a:rPr lang="es-CL" sz="2000" i="1" dirty="0"/>
              <a:t>Business </a:t>
            </a:r>
            <a:r>
              <a:rPr lang="es-CL" sz="2000" i="1" dirty="0" err="1"/>
              <a:t>Intelligence</a:t>
            </a:r>
            <a:r>
              <a:rPr lang="es-CL" sz="2000" dirty="0"/>
              <a:t> de la mano de Howard </a:t>
            </a:r>
            <a:r>
              <a:rPr lang="es-CL" sz="2000" dirty="0" err="1"/>
              <a:t>Dresner</a:t>
            </a:r>
            <a:r>
              <a:rPr lang="es-CL" sz="2000" dirty="0"/>
              <a:t>, quien volvió a tocar el tema desde 1989.</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theme/theme1.xml><?xml version="1.0" encoding="utf-8"?>
<a:theme xmlns:a="http://schemas.openxmlformats.org/drawingml/2006/main" name="Plantilla-Cursos">
  <a:themeElements>
    <a:clrScheme name="Colores Stec">
      <a:dk1>
        <a:srgbClr val="000000"/>
      </a:dk1>
      <a:lt1>
        <a:srgbClr val="FFFFFF"/>
      </a:lt1>
      <a:dk2>
        <a:srgbClr val="5A575B"/>
      </a:dk2>
      <a:lt2>
        <a:srgbClr val="F5F7F5"/>
      </a:lt2>
      <a:accent1>
        <a:srgbClr val="004134"/>
      </a:accent1>
      <a:accent2>
        <a:srgbClr val="137F2B"/>
      </a:accent2>
      <a:accent3>
        <a:srgbClr val="BFBF04"/>
      </a:accent3>
      <a:accent4>
        <a:srgbClr val="DA924F"/>
      </a:accent4>
      <a:accent5>
        <a:srgbClr val="BD6C36"/>
      </a:accent5>
      <a:accent6>
        <a:srgbClr val="2D6D7C"/>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ursos" id="{BC273316-7FA6-1D4B-AB60-D4EB69306043}" vid="{93402094-92CF-4248-8D91-B2FFCE9F59B5}"/>
    </a:ext>
  </a:extLst>
</a:theme>
</file>

<file path=docProps/app.xml><?xml version="1.0" encoding="utf-8"?>
<Properties xmlns="http://schemas.openxmlformats.org/officeDocument/2006/extended-properties" xmlns:vt="http://schemas.openxmlformats.org/officeDocument/2006/docPropsVTypes">
  <Template>Plantilla-Cursos</Template>
  <TotalTime>364</TotalTime>
  <Words>1918</Words>
  <Application>Microsoft Office PowerPoint</Application>
  <PresentationFormat>Panorámica</PresentationFormat>
  <Paragraphs>134</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Plantilla-Cursos</vt:lpstr>
      <vt:lpstr>ANALISIS DE DATOS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Claudiot</cp:lastModifiedBy>
  <cp:revision>37</cp:revision>
  <dcterms:created xsi:type="dcterms:W3CDTF">2020-03-19T13:17:17Z</dcterms:created>
  <dcterms:modified xsi:type="dcterms:W3CDTF">2024-11-08T01:14:05Z</dcterms:modified>
</cp:coreProperties>
</file>